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74" r:id="rId4"/>
    <p:sldId id="263" r:id="rId5"/>
    <p:sldId id="280" r:id="rId6"/>
    <p:sldId id="270" r:id="rId7"/>
    <p:sldId id="264" r:id="rId8"/>
    <p:sldId id="265" r:id="rId9"/>
    <p:sldId id="266" r:id="rId10"/>
    <p:sldId id="271" r:id="rId11"/>
    <p:sldId id="267" r:id="rId12"/>
    <p:sldId id="272" r:id="rId13"/>
    <p:sldId id="273" r:id="rId14"/>
    <p:sldId id="275" r:id="rId15"/>
    <p:sldId id="276" r:id="rId16"/>
    <p:sldId id="277" r:id="rId17"/>
    <p:sldId id="279" r:id="rId18"/>
    <p:sldId id="281" r:id="rId19"/>
    <p:sldId id="283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林圳吉(lin1013)" userId="98c6b7e8-3521-4b05-acf5-2af38de5fa6a" providerId="ADAL" clId="{25564FAE-F62E-4A6C-BCCE-B44C6FF1E56E}"/>
    <pc:docChg chg="undo redo custSel addSld delSld modSld">
      <pc:chgData name="林圳吉(lin1013)" userId="98c6b7e8-3521-4b05-acf5-2af38de5fa6a" providerId="ADAL" clId="{25564FAE-F62E-4A6C-BCCE-B44C6FF1E56E}" dt="2022-09-14T01:36:40.833" v="931" actId="47"/>
      <pc:docMkLst>
        <pc:docMk/>
      </pc:docMkLst>
      <pc:sldChg chg="modSp mod">
        <pc:chgData name="林圳吉(lin1013)" userId="98c6b7e8-3521-4b05-acf5-2af38de5fa6a" providerId="ADAL" clId="{25564FAE-F62E-4A6C-BCCE-B44C6FF1E56E}" dt="2022-09-14T01:33:23.260" v="922" actId="20577"/>
        <pc:sldMkLst>
          <pc:docMk/>
          <pc:sldMk cId="968608065" sldId="256"/>
        </pc:sldMkLst>
        <pc:spChg chg="mod">
          <ac:chgData name="林圳吉(lin1013)" userId="98c6b7e8-3521-4b05-acf5-2af38de5fa6a" providerId="ADAL" clId="{25564FAE-F62E-4A6C-BCCE-B44C6FF1E56E}" dt="2022-09-14T01:33:23.260" v="922" actId="20577"/>
          <ac:spMkLst>
            <pc:docMk/>
            <pc:sldMk cId="968608065" sldId="256"/>
            <ac:spMk id="2" creationId="{00000000-0000-0000-0000-000000000000}"/>
          </ac:spMkLst>
        </pc:spChg>
        <pc:spChg chg="mod">
          <ac:chgData name="林圳吉(lin1013)" userId="98c6b7e8-3521-4b05-acf5-2af38de5fa6a" providerId="ADAL" clId="{25564FAE-F62E-4A6C-BCCE-B44C6FF1E56E}" dt="2022-09-14T01:33:09.365" v="917" actId="20577"/>
          <ac:spMkLst>
            <pc:docMk/>
            <pc:sldMk cId="968608065" sldId="256"/>
            <ac:spMk id="3" creationId="{00000000-0000-0000-0000-000000000000}"/>
          </ac:spMkLst>
        </pc:spChg>
      </pc:sldChg>
      <pc:sldChg chg="modSp mod">
        <pc:chgData name="林圳吉(lin1013)" userId="98c6b7e8-3521-4b05-acf5-2af38de5fa6a" providerId="ADAL" clId="{25564FAE-F62E-4A6C-BCCE-B44C6FF1E56E}" dt="2022-09-14T01:36:33.345" v="928" actId="20577"/>
        <pc:sldMkLst>
          <pc:docMk/>
          <pc:sldMk cId="2184967945" sldId="259"/>
        </pc:sldMkLst>
        <pc:spChg chg="mod">
          <ac:chgData name="林圳吉(lin1013)" userId="98c6b7e8-3521-4b05-acf5-2af38de5fa6a" providerId="ADAL" clId="{25564FAE-F62E-4A6C-BCCE-B44C6FF1E56E}" dt="2022-09-05T08:19:56.841" v="203" actId="20577"/>
          <ac:spMkLst>
            <pc:docMk/>
            <pc:sldMk cId="2184967945" sldId="259"/>
            <ac:spMk id="5" creationId="{00000000-0000-0000-0000-000000000000}"/>
          </ac:spMkLst>
        </pc:spChg>
        <pc:spChg chg="mod">
          <ac:chgData name="林圳吉(lin1013)" userId="98c6b7e8-3521-4b05-acf5-2af38de5fa6a" providerId="ADAL" clId="{25564FAE-F62E-4A6C-BCCE-B44C6FF1E56E}" dt="2022-09-14T01:36:33.345" v="928" actId="20577"/>
          <ac:spMkLst>
            <pc:docMk/>
            <pc:sldMk cId="2184967945" sldId="259"/>
            <ac:spMk id="6" creationId="{00000000-0000-0000-0000-000000000000}"/>
          </ac:spMkLst>
        </pc:spChg>
      </pc:sldChg>
      <pc:sldChg chg="modSp mod">
        <pc:chgData name="林圳吉(lin1013)" userId="98c6b7e8-3521-4b05-acf5-2af38de5fa6a" providerId="ADAL" clId="{25564FAE-F62E-4A6C-BCCE-B44C6FF1E56E}" dt="2022-09-14T01:19:01.076" v="864" actId="6549"/>
        <pc:sldMkLst>
          <pc:docMk/>
          <pc:sldMk cId="4054354950" sldId="263"/>
        </pc:sldMkLst>
        <pc:spChg chg="mod">
          <ac:chgData name="林圳吉(lin1013)" userId="98c6b7e8-3521-4b05-acf5-2af38de5fa6a" providerId="ADAL" clId="{25564FAE-F62E-4A6C-BCCE-B44C6FF1E56E}" dt="2022-09-14T01:19:01.076" v="864" actId="6549"/>
          <ac:spMkLst>
            <pc:docMk/>
            <pc:sldMk cId="4054354950" sldId="263"/>
            <ac:spMk id="2" creationId="{00000000-0000-0000-0000-000000000000}"/>
          </ac:spMkLst>
        </pc:spChg>
        <pc:picChg chg="mod">
          <ac:chgData name="林圳吉(lin1013)" userId="98c6b7e8-3521-4b05-acf5-2af38de5fa6a" providerId="ADAL" clId="{25564FAE-F62E-4A6C-BCCE-B44C6FF1E56E}" dt="2022-09-13T08:09:06.073" v="563" actId="1076"/>
          <ac:picMkLst>
            <pc:docMk/>
            <pc:sldMk cId="4054354950" sldId="263"/>
            <ac:picMk id="6" creationId="{00000000-0000-0000-0000-000000000000}"/>
          </ac:picMkLst>
        </pc:picChg>
      </pc:sldChg>
      <pc:sldChg chg="addSp modSp mod">
        <pc:chgData name="林圳吉(lin1013)" userId="98c6b7e8-3521-4b05-acf5-2af38de5fa6a" providerId="ADAL" clId="{25564FAE-F62E-4A6C-BCCE-B44C6FF1E56E}" dt="2022-09-14T01:27:13.871" v="900" actId="3626"/>
        <pc:sldMkLst>
          <pc:docMk/>
          <pc:sldMk cId="3967400295" sldId="264"/>
        </pc:sldMkLst>
        <pc:spChg chg="mod">
          <ac:chgData name="林圳吉(lin1013)" userId="98c6b7e8-3521-4b05-acf5-2af38de5fa6a" providerId="ADAL" clId="{25564FAE-F62E-4A6C-BCCE-B44C6FF1E56E}" dt="2022-09-14T01:27:13.871" v="900" actId="3626"/>
          <ac:spMkLst>
            <pc:docMk/>
            <pc:sldMk cId="3967400295" sldId="264"/>
            <ac:spMk id="2" creationId="{00000000-0000-0000-0000-000000000000}"/>
          </ac:spMkLst>
        </pc:spChg>
        <pc:spChg chg="add mod">
          <ac:chgData name="林圳吉(lin1013)" userId="98c6b7e8-3521-4b05-acf5-2af38de5fa6a" providerId="ADAL" clId="{25564FAE-F62E-4A6C-BCCE-B44C6FF1E56E}" dt="2022-09-14T01:21:42.032" v="897" actId="14100"/>
          <ac:spMkLst>
            <pc:docMk/>
            <pc:sldMk cId="3967400295" sldId="264"/>
            <ac:spMk id="7" creationId="{07ACB5E0-A4D5-4A91-9557-AE1BC883766E}"/>
          </ac:spMkLst>
        </pc:spChg>
      </pc:sldChg>
      <pc:sldChg chg="addSp delSp modSp mod modShow">
        <pc:chgData name="林圳吉(lin1013)" userId="98c6b7e8-3521-4b05-acf5-2af38de5fa6a" providerId="ADAL" clId="{25564FAE-F62E-4A6C-BCCE-B44C6FF1E56E}" dt="2022-09-13T08:09:43.451" v="567" actId="729"/>
        <pc:sldMkLst>
          <pc:docMk/>
          <pc:sldMk cId="2268612362" sldId="265"/>
        </pc:sldMkLst>
        <pc:picChg chg="add mod modCrop">
          <ac:chgData name="林圳吉(lin1013)" userId="98c6b7e8-3521-4b05-acf5-2af38de5fa6a" providerId="ADAL" clId="{25564FAE-F62E-4A6C-BCCE-B44C6FF1E56E}" dt="2022-09-05T07:41:29.466" v="18" actId="1036"/>
          <ac:picMkLst>
            <pc:docMk/>
            <pc:sldMk cId="2268612362" sldId="265"/>
            <ac:picMk id="6" creationId="{DE9717D6-845E-431F-A02F-F8F97A26742B}"/>
          </ac:picMkLst>
        </pc:picChg>
        <pc:picChg chg="del">
          <ac:chgData name="林圳吉(lin1013)" userId="98c6b7e8-3521-4b05-acf5-2af38de5fa6a" providerId="ADAL" clId="{25564FAE-F62E-4A6C-BCCE-B44C6FF1E56E}" dt="2022-09-05T07:41:01.072" v="6" actId="478"/>
          <ac:picMkLst>
            <pc:docMk/>
            <pc:sldMk cId="2268612362" sldId="265"/>
            <ac:picMk id="7" creationId="{00000000-0000-0000-0000-000000000000}"/>
          </ac:picMkLst>
        </pc:picChg>
      </pc:sldChg>
      <pc:sldChg chg="modSp mod">
        <pc:chgData name="林圳吉(lin1013)" userId="98c6b7e8-3521-4b05-acf5-2af38de5fa6a" providerId="ADAL" clId="{25564FAE-F62E-4A6C-BCCE-B44C6FF1E56E}" dt="2022-09-14T01:30:54.361" v="910" actId="20577"/>
        <pc:sldMkLst>
          <pc:docMk/>
          <pc:sldMk cId="4052345041" sldId="266"/>
        </pc:sldMkLst>
        <pc:spChg chg="mod">
          <ac:chgData name="林圳吉(lin1013)" userId="98c6b7e8-3521-4b05-acf5-2af38de5fa6a" providerId="ADAL" clId="{25564FAE-F62E-4A6C-BCCE-B44C6FF1E56E}" dt="2022-09-14T01:30:54.361" v="910" actId="20577"/>
          <ac:spMkLst>
            <pc:docMk/>
            <pc:sldMk cId="4052345041" sldId="266"/>
            <ac:spMk id="2" creationId="{00000000-0000-0000-0000-000000000000}"/>
          </ac:spMkLst>
        </pc:spChg>
      </pc:sldChg>
      <pc:sldChg chg="modSp mod">
        <pc:chgData name="林圳吉(lin1013)" userId="98c6b7e8-3521-4b05-acf5-2af38de5fa6a" providerId="ADAL" clId="{25564FAE-F62E-4A6C-BCCE-B44C6FF1E56E}" dt="2022-09-14T01:31:12.082" v="912" actId="1076"/>
        <pc:sldMkLst>
          <pc:docMk/>
          <pc:sldMk cId="1941225436" sldId="267"/>
        </pc:sldMkLst>
        <pc:spChg chg="mod">
          <ac:chgData name="林圳吉(lin1013)" userId="98c6b7e8-3521-4b05-acf5-2af38de5fa6a" providerId="ADAL" clId="{25564FAE-F62E-4A6C-BCCE-B44C6FF1E56E}" dt="2022-09-13T08:11:31.019" v="590" actId="1076"/>
          <ac:spMkLst>
            <pc:docMk/>
            <pc:sldMk cId="1941225436" sldId="267"/>
            <ac:spMk id="2" creationId="{00000000-0000-0000-0000-000000000000}"/>
          </ac:spMkLst>
        </pc:spChg>
        <pc:spChg chg="mod">
          <ac:chgData name="林圳吉(lin1013)" userId="98c6b7e8-3521-4b05-acf5-2af38de5fa6a" providerId="ADAL" clId="{25564FAE-F62E-4A6C-BCCE-B44C6FF1E56E}" dt="2022-09-13T08:11:25.756" v="589" actId="20577"/>
          <ac:spMkLst>
            <pc:docMk/>
            <pc:sldMk cId="1941225436" sldId="267"/>
            <ac:spMk id="5" creationId="{00000000-0000-0000-0000-000000000000}"/>
          </ac:spMkLst>
        </pc:spChg>
        <pc:picChg chg="mod">
          <ac:chgData name="林圳吉(lin1013)" userId="98c6b7e8-3521-4b05-acf5-2af38de5fa6a" providerId="ADAL" clId="{25564FAE-F62E-4A6C-BCCE-B44C6FF1E56E}" dt="2022-09-14T01:31:12.082" v="912" actId="1076"/>
          <ac:picMkLst>
            <pc:docMk/>
            <pc:sldMk cId="1941225436" sldId="267"/>
            <ac:picMk id="6" creationId="{00000000-0000-0000-0000-000000000000}"/>
          </ac:picMkLst>
        </pc:picChg>
      </pc:sldChg>
      <pc:sldChg chg="addSp modSp mod">
        <pc:chgData name="林圳吉(lin1013)" userId="98c6b7e8-3521-4b05-acf5-2af38de5fa6a" providerId="ADAL" clId="{25564FAE-F62E-4A6C-BCCE-B44C6FF1E56E}" dt="2022-09-14T01:20:17.837" v="877" actId="1076"/>
        <pc:sldMkLst>
          <pc:docMk/>
          <pc:sldMk cId="4084674648" sldId="270"/>
        </pc:sldMkLst>
        <pc:spChg chg="mod">
          <ac:chgData name="林圳吉(lin1013)" userId="98c6b7e8-3521-4b05-acf5-2af38de5fa6a" providerId="ADAL" clId="{25564FAE-F62E-4A6C-BCCE-B44C6FF1E56E}" dt="2022-09-14T01:19:51.738" v="867" actId="1076"/>
          <ac:spMkLst>
            <pc:docMk/>
            <pc:sldMk cId="4084674648" sldId="270"/>
            <ac:spMk id="2" creationId="{00000000-0000-0000-0000-000000000000}"/>
          </ac:spMkLst>
        </pc:spChg>
        <pc:spChg chg="add mod">
          <ac:chgData name="林圳吉(lin1013)" userId="98c6b7e8-3521-4b05-acf5-2af38de5fa6a" providerId="ADAL" clId="{25564FAE-F62E-4A6C-BCCE-B44C6FF1E56E}" dt="2022-09-14T01:20:17.837" v="877" actId="1076"/>
          <ac:spMkLst>
            <pc:docMk/>
            <pc:sldMk cId="4084674648" sldId="270"/>
            <ac:spMk id="8" creationId="{DC86C742-9399-4420-8F47-934BB621DF58}"/>
          </ac:spMkLst>
        </pc:spChg>
        <pc:picChg chg="mod">
          <ac:chgData name="林圳吉(lin1013)" userId="98c6b7e8-3521-4b05-acf5-2af38de5fa6a" providerId="ADAL" clId="{25564FAE-F62E-4A6C-BCCE-B44C6FF1E56E}" dt="2022-09-14T01:19:54.332" v="868" actId="1076"/>
          <ac:picMkLst>
            <pc:docMk/>
            <pc:sldMk cId="4084674648" sldId="270"/>
            <ac:picMk id="6" creationId="{00000000-0000-0000-0000-000000000000}"/>
          </ac:picMkLst>
        </pc:picChg>
      </pc:sldChg>
      <pc:sldChg chg="mod modShow">
        <pc:chgData name="林圳吉(lin1013)" userId="98c6b7e8-3521-4b05-acf5-2af38de5fa6a" providerId="ADAL" clId="{25564FAE-F62E-4A6C-BCCE-B44C6FF1E56E}" dt="2022-09-13T08:09:46.220" v="568" actId="729"/>
        <pc:sldMkLst>
          <pc:docMk/>
          <pc:sldMk cId="3504828546" sldId="271"/>
        </pc:sldMkLst>
      </pc:sldChg>
      <pc:sldChg chg="modSp mod">
        <pc:chgData name="林圳吉(lin1013)" userId="98c6b7e8-3521-4b05-acf5-2af38de5fa6a" providerId="ADAL" clId="{25564FAE-F62E-4A6C-BCCE-B44C6FF1E56E}" dt="2022-09-13T08:12:33.544" v="597" actId="20577"/>
        <pc:sldMkLst>
          <pc:docMk/>
          <pc:sldMk cId="272872556" sldId="273"/>
        </pc:sldMkLst>
        <pc:spChg chg="mod">
          <ac:chgData name="林圳吉(lin1013)" userId="98c6b7e8-3521-4b05-acf5-2af38de5fa6a" providerId="ADAL" clId="{25564FAE-F62E-4A6C-BCCE-B44C6FF1E56E}" dt="2022-09-13T08:12:33.544" v="597" actId="20577"/>
          <ac:spMkLst>
            <pc:docMk/>
            <pc:sldMk cId="272872556" sldId="273"/>
            <ac:spMk id="2" creationId="{00000000-0000-0000-0000-000000000000}"/>
          </ac:spMkLst>
        </pc:spChg>
      </pc:sldChg>
      <pc:sldChg chg="modSp add mod">
        <pc:chgData name="林圳吉(lin1013)" userId="98c6b7e8-3521-4b05-acf5-2af38de5fa6a" providerId="ADAL" clId="{25564FAE-F62E-4A6C-BCCE-B44C6FF1E56E}" dt="2022-09-14T01:36:37.208" v="930" actId="6549"/>
        <pc:sldMkLst>
          <pc:docMk/>
          <pc:sldMk cId="2256027800" sldId="274"/>
        </pc:sldMkLst>
        <pc:spChg chg="mod">
          <ac:chgData name="林圳吉(lin1013)" userId="98c6b7e8-3521-4b05-acf5-2af38de5fa6a" providerId="ADAL" clId="{25564FAE-F62E-4A6C-BCCE-B44C6FF1E56E}" dt="2022-09-14T01:36:37.208" v="930" actId="6549"/>
          <ac:spMkLst>
            <pc:docMk/>
            <pc:sldMk cId="2256027800" sldId="274"/>
            <ac:spMk id="6" creationId="{00000000-0000-0000-0000-000000000000}"/>
          </ac:spMkLst>
        </pc:spChg>
      </pc:sldChg>
      <pc:sldChg chg="modSp add mod">
        <pc:chgData name="林圳吉(lin1013)" userId="98c6b7e8-3521-4b05-acf5-2af38de5fa6a" providerId="ADAL" clId="{25564FAE-F62E-4A6C-BCCE-B44C6FF1E56E}" dt="2022-09-14T01:31:59.665" v="915" actId="20577"/>
        <pc:sldMkLst>
          <pc:docMk/>
          <pc:sldMk cId="1269276385" sldId="275"/>
        </pc:sldMkLst>
        <pc:spChg chg="mod">
          <ac:chgData name="林圳吉(lin1013)" userId="98c6b7e8-3521-4b05-acf5-2af38de5fa6a" providerId="ADAL" clId="{25564FAE-F62E-4A6C-BCCE-B44C6FF1E56E}" dt="2022-09-14T01:31:59.665" v="915" actId="20577"/>
          <ac:spMkLst>
            <pc:docMk/>
            <pc:sldMk cId="1269276385" sldId="275"/>
            <ac:spMk id="2" creationId="{00000000-0000-0000-0000-000000000000}"/>
          </ac:spMkLst>
        </pc:spChg>
        <pc:spChg chg="mod">
          <ac:chgData name="林圳吉(lin1013)" userId="98c6b7e8-3521-4b05-acf5-2af38de5fa6a" providerId="ADAL" clId="{25564FAE-F62E-4A6C-BCCE-B44C6FF1E56E}" dt="2022-09-05T08:17:30.899" v="193" actId="113"/>
          <ac:spMkLst>
            <pc:docMk/>
            <pc:sldMk cId="1269276385" sldId="275"/>
            <ac:spMk id="5" creationId="{00000000-0000-0000-0000-000000000000}"/>
          </ac:spMkLst>
        </pc:spChg>
      </pc:sldChg>
      <pc:sldChg chg="addSp delSp modSp new mod modShow">
        <pc:chgData name="林圳吉(lin1013)" userId="98c6b7e8-3521-4b05-acf5-2af38de5fa6a" providerId="ADAL" clId="{25564FAE-F62E-4A6C-BCCE-B44C6FF1E56E}" dt="2022-09-13T08:09:53.516" v="569" actId="729"/>
        <pc:sldMkLst>
          <pc:docMk/>
          <pc:sldMk cId="353831192" sldId="276"/>
        </pc:sldMkLst>
        <pc:spChg chg="del">
          <ac:chgData name="林圳吉(lin1013)" userId="98c6b7e8-3521-4b05-acf5-2af38de5fa6a" providerId="ADAL" clId="{25564FAE-F62E-4A6C-BCCE-B44C6FF1E56E}" dt="2022-09-05T07:57:02.982" v="75" actId="478"/>
          <ac:spMkLst>
            <pc:docMk/>
            <pc:sldMk cId="353831192" sldId="276"/>
            <ac:spMk id="2" creationId="{60F255DE-9BA7-4F2E-AC35-D2FBE9631028}"/>
          </ac:spMkLst>
        </pc:spChg>
        <pc:spChg chg="del">
          <ac:chgData name="林圳吉(lin1013)" userId="98c6b7e8-3521-4b05-acf5-2af38de5fa6a" providerId="ADAL" clId="{25564FAE-F62E-4A6C-BCCE-B44C6FF1E56E}" dt="2022-09-05T07:57:02.982" v="75" actId="478"/>
          <ac:spMkLst>
            <pc:docMk/>
            <pc:sldMk cId="353831192" sldId="276"/>
            <ac:spMk id="3" creationId="{2025084D-6BF0-4FC4-B5A9-0E1553EBF821}"/>
          </ac:spMkLst>
        </pc:spChg>
        <pc:spChg chg="del">
          <ac:chgData name="林圳吉(lin1013)" userId="98c6b7e8-3521-4b05-acf5-2af38de5fa6a" providerId="ADAL" clId="{25564FAE-F62E-4A6C-BCCE-B44C6FF1E56E}" dt="2022-09-05T07:57:02.982" v="75" actId="478"/>
          <ac:spMkLst>
            <pc:docMk/>
            <pc:sldMk cId="353831192" sldId="276"/>
            <ac:spMk id="4" creationId="{A66B0DFA-5C83-4A8C-A30C-FB2B8985F8D2}"/>
          </ac:spMkLst>
        </pc:spChg>
        <pc:spChg chg="del">
          <ac:chgData name="林圳吉(lin1013)" userId="98c6b7e8-3521-4b05-acf5-2af38de5fa6a" providerId="ADAL" clId="{25564FAE-F62E-4A6C-BCCE-B44C6FF1E56E}" dt="2022-09-05T07:57:02.982" v="75" actId="478"/>
          <ac:spMkLst>
            <pc:docMk/>
            <pc:sldMk cId="353831192" sldId="276"/>
            <ac:spMk id="5" creationId="{81FE1953-337F-4CB3-BC3F-E9A85AF22523}"/>
          </ac:spMkLst>
        </pc:spChg>
        <pc:spChg chg="add mod">
          <ac:chgData name="林圳吉(lin1013)" userId="98c6b7e8-3521-4b05-acf5-2af38de5fa6a" providerId="ADAL" clId="{25564FAE-F62E-4A6C-BCCE-B44C6FF1E56E}" dt="2022-09-05T07:59:01.573" v="102" actId="1076"/>
          <ac:spMkLst>
            <pc:docMk/>
            <pc:sldMk cId="353831192" sldId="276"/>
            <ac:spMk id="9" creationId="{B501C9DB-E07D-44D8-90EB-CB52FB60B4D3}"/>
          </ac:spMkLst>
        </pc:spChg>
        <pc:picChg chg="add mod modCrop">
          <ac:chgData name="林圳吉(lin1013)" userId="98c6b7e8-3521-4b05-acf5-2af38de5fa6a" providerId="ADAL" clId="{25564FAE-F62E-4A6C-BCCE-B44C6FF1E56E}" dt="2022-09-05T07:57:53.383" v="86" actId="14100"/>
          <ac:picMkLst>
            <pc:docMk/>
            <pc:sldMk cId="353831192" sldId="276"/>
            <ac:picMk id="7" creationId="{D7036A2C-D09B-4F75-BBC9-CE43C5457B03}"/>
          </ac:picMkLst>
        </pc:picChg>
      </pc:sldChg>
      <pc:sldChg chg="addSp delSp modSp new mod modShow">
        <pc:chgData name="林圳吉(lin1013)" userId="98c6b7e8-3521-4b05-acf5-2af38de5fa6a" providerId="ADAL" clId="{25564FAE-F62E-4A6C-BCCE-B44C6FF1E56E}" dt="2022-09-13T08:09:55.870" v="570" actId="729"/>
        <pc:sldMkLst>
          <pc:docMk/>
          <pc:sldMk cId="2682244773" sldId="277"/>
        </pc:sldMkLst>
        <pc:spChg chg="del">
          <ac:chgData name="林圳吉(lin1013)" userId="98c6b7e8-3521-4b05-acf5-2af38de5fa6a" providerId="ADAL" clId="{25564FAE-F62E-4A6C-BCCE-B44C6FF1E56E}" dt="2022-09-05T08:10:12.970" v="186" actId="478"/>
          <ac:spMkLst>
            <pc:docMk/>
            <pc:sldMk cId="2682244773" sldId="277"/>
            <ac:spMk id="2" creationId="{917162B5-E199-4BD8-BBC7-86AA293591D1}"/>
          </ac:spMkLst>
        </pc:spChg>
        <pc:spChg chg="del">
          <ac:chgData name="林圳吉(lin1013)" userId="98c6b7e8-3521-4b05-acf5-2af38de5fa6a" providerId="ADAL" clId="{25564FAE-F62E-4A6C-BCCE-B44C6FF1E56E}" dt="2022-09-05T08:10:21.890" v="188" actId="478"/>
          <ac:spMkLst>
            <pc:docMk/>
            <pc:sldMk cId="2682244773" sldId="277"/>
            <ac:spMk id="5" creationId="{E3658046-EB0C-4FAD-A9A6-BD46422B90BA}"/>
          </ac:spMkLst>
        </pc:spChg>
        <pc:spChg chg="add mod">
          <ac:chgData name="林圳吉(lin1013)" userId="98c6b7e8-3521-4b05-acf5-2af38de5fa6a" providerId="ADAL" clId="{25564FAE-F62E-4A6C-BCCE-B44C6FF1E56E}" dt="2022-09-05T08:10:18.438" v="187"/>
          <ac:spMkLst>
            <pc:docMk/>
            <pc:sldMk cId="2682244773" sldId="277"/>
            <ac:spMk id="6" creationId="{08127295-AC39-4E1D-B53B-53427A2F054E}"/>
          </ac:spMkLst>
        </pc:spChg>
        <pc:picChg chg="add mod">
          <ac:chgData name="林圳吉(lin1013)" userId="98c6b7e8-3521-4b05-acf5-2af38de5fa6a" providerId="ADAL" clId="{25564FAE-F62E-4A6C-BCCE-B44C6FF1E56E}" dt="2022-09-05T08:10:35.778" v="190" actId="1076"/>
          <ac:picMkLst>
            <pc:docMk/>
            <pc:sldMk cId="2682244773" sldId="277"/>
            <ac:picMk id="8" creationId="{93EEE699-1ED7-482D-BCB9-34E58D49A0E8}"/>
          </ac:picMkLst>
        </pc:picChg>
      </pc:sldChg>
      <pc:sldChg chg="modSp add del mod">
        <pc:chgData name="林圳吉(lin1013)" userId="98c6b7e8-3521-4b05-acf5-2af38de5fa6a" providerId="ADAL" clId="{25564FAE-F62E-4A6C-BCCE-B44C6FF1E56E}" dt="2022-09-08T02:07:15.118" v="360" actId="47"/>
        <pc:sldMkLst>
          <pc:docMk/>
          <pc:sldMk cId="2694141533" sldId="278"/>
        </pc:sldMkLst>
        <pc:spChg chg="mod">
          <ac:chgData name="林圳吉(lin1013)" userId="98c6b7e8-3521-4b05-acf5-2af38de5fa6a" providerId="ADAL" clId="{25564FAE-F62E-4A6C-BCCE-B44C6FF1E56E}" dt="2022-09-05T08:22:09.983" v="228" actId="27636"/>
          <ac:spMkLst>
            <pc:docMk/>
            <pc:sldMk cId="2694141533" sldId="278"/>
            <ac:spMk id="2" creationId="{00000000-0000-0000-0000-000000000000}"/>
          </ac:spMkLst>
        </pc:spChg>
        <pc:spChg chg="mod">
          <ac:chgData name="林圳吉(lin1013)" userId="98c6b7e8-3521-4b05-acf5-2af38de5fa6a" providerId="ADAL" clId="{25564FAE-F62E-4A6C-BCCE-B44C6FF1E56E}" dt="2022-09-05T08:22:43.611" v="236" actId="403"/>
          <ac:spMkLst>
            <pc:docMk/>
            <pc:sldMk cId="2694141533" sldId="278"/>
            <ac:spMk id="5" creationId="{00000000-0000-0000-0000-000000000000}"/>
          </ac:spMkLst>
        </pc:spChg>
      </pc:sldChg>
      <pc:sldChg chg="addSp delSp modSp add mod">
        <pc:chgData name="林圳吉(lin1013)" userId="98c6b7e8-3521-4b05-acf5-2af38de5fa6a" providerId="ADAL" clId="{25564FAE-F62E-4A6C-BCCE-B44C6FF1E56E}" dt="2022-09-12T02:18:27.514" v="410" actId="403"/>
        <pc:sldMkLst>
          <pc:docMk/>
          <pc:sldMk cId="3957083782" sldId="279"/>
        </pc:sldMkLst>
        <pc:spChg chg="del mod">
          <ac:chgData name="林圳吉(lin1013)" userId="98c6b7e8-3521-4b05-acf5-2af38de5fa6a" providerId="ADAL" clId="{25564FAE-F62E-4A6C-BCCE-B44C6FF1E56E}" dt="2022-09-08T01:26:31.527" v="269" actId="478"/>
          <ac:spMkLst>
            <pc:docMk/>
            <pc:sldMk cId="3957083782" sldId="279"/>
            <ac:spMk id="2" creationId="{00000000-0000-0000-0000-000000000000}"/>
          </ac:spMkLst>
        </pc:spChg>
        <pc:spChg chg="add mod">
          <ac:chgData name="林圳吉(lin1013)" userId="98c6b7e8-3521-4b05-acf5-2af38de5fa6a" providerId="ADAL" clId="{25564FAE-F62E-4A6C-BCCE-B44C6FF1E56E}" dt="2022-09-12T02:18:27.514" v="410" actId="403"/>
          <ac:spMkLst>
            <pc:docMk/>
            <pc:sldMk cId="3957083782" sldId="279"/>
            <ac:spMk id="2" creationId="{5896E876-D28A-4D8E-A597-9C6E11D80EDF}"/>
          </ac:spMkLst>
        </pc:spChg>
        <pc:spChg chg="mod">
          <ac:chgData name="林圳吉(lin1013)" userId="98c6b7e8-3521-4b05-acf5-2af38de5fa6a" providerId="ADAL" clId="{25564FAE-F62E-4A6C-BCCE-B44C6FF1E56E}" dt="2022-09-12T02:16:27.602" v="380"/>
          <ac:spMkLst>
            <pc:docMk/>
            <pc:sldMk cId="3957083782" sldId="279"/>
            <ac:spMk id="5" creationId="{00000000-0000-0000-0000-000000000000}"/>
          </ac:spMkLst>
        </pc:spChg>
        <pc:spChg chg="add del mod">
          <ac:chgData name="林圳吉(lin1013)" userId="98c6b7e8-3521-4b05-acf5-2af38de5fa6a" providerId="ADAL" clId="{25564FAE-F62E-4A6C-BCCE-B44C6FF1E56E}" dt="2022-09-08T01:26:34.183" v="270" actId="478"/>
          <ac:spMkLst>
            <pc:docMk/>
            <pc:sldMk cId="3957083782" sldId="279"/>
            <ac:spMk id="7" creationId="{ADC7BCFC-4A4E-470B-8D2B-039AD40F7318}"/>
          </ac:spMkLst>
        </pc:spChg>
        <pc:spChg chg="add mod">
          <ac:chgData name="林圳吉(lin1013)" userId="98c6b7e8-3521-4b05-acf5-2af38de5fa6a" providerId="ADAL" clId="{25564FAE-F62E-4A6C-BCCE-B44C6FF1E56E}" dt="2022-09-12T02:16:55.814" v="387" actId="20577"/>
          <ac:spMkLst>
            <pc:docMk/>
            <pc:sldMk cId="3957083782" sldId="279"/>
            <ac:spMk id="10" creationId="{BEFAC4E6-6478-40A8-A131-7E96792CDEA1}"/>
          </ac:spMkLst>
        </pc:spChg>
        <pc:spChg chg="add mod">
          <ac:chgData name="林圳吉(lin1013)" userId="98c6b7e8-3521-4b05-acf5-2af38de5fa6a" providerId="ADAL" clId="{25564FAE-F62E-4A6C-BCCE-B44C6FF1E56E}" dt="2022-09-08T01:33:38.844" v="354" actId="1035"/>
          <ac:spMkLst>
            <pc:docMk/>
            <pc:sldMk cId="3957083782" sldId="279"/>
            <ac:spMk id="13" creationId="{E9A05048-5292-4D2A-8121-FB7692A1E361}"/>
          </ac:spMkLst>
        </pc:spChg>
        <pc:picChg chg="add del mod modCrop">
          <ac:chgData name="林圳吉(lin1013)" userId="98c6b7e8-3521-4b05-acf5-2af38de5fa6a" providerId="ADAL" clId="{25564FAE-F62E-4A6C-BCCE-B44C6FF1E56E}" dt="2022-09-08T01:32:06.610" v="297" actId="478"/>
          <ac:picMkLst>
            <pc:docMk/>
            <pc:sldMk cId="3957083782" sldId="279"/>
            <ac:picMk id="9" creationId="{555DA24C-E9BE-45D2-B51B-DF2E1346B085}"/>
          </ac:picMkLst>
        </pc:picChg>
        <pc:picChg chg="add mod modCrop">
          <ac:chgData name="林圳吉(lin1013)" userId="98c6b7e8-3521-4b05-acf5-2af38de5fa6a" providerId="ADAL" clId="{25564FAE-F62E-4A6C-BCCE-B44C6FF1E56E}" dt="2022-09-08T01:32:30.764" v="307" actId="14100"/>
          <ac:picMkLst>
            <pc:docMk/>
            <pc:sldMk cId="3957083782" sldId="279"/>
            <ac:picMk id="12" creationId="{D5EF25D9-1A2F-4DFC-A918-6AFA45F351B3}"/>
          </ac:picMkLst>
        </pc:picChg>
        <pc:cxnChg chg="add mod">
          <ac:chgData name="林圳吉(lin1013)" userId="98c6b7e8-3521-4b05-acf5-2af38de5fa6a" providerId="ADAL" clId="{25564FAE-F62E-4A6C-BCCE-B44C6FF1E56E}" dt="2022-09-08T01:34:05.314" v="359" actId="14100"/>
          <ac:cxnSpMkLst>
            <pc:docMk/>
            <pc:sldMk cId="3957083782" sldId="279"/>
            <ac:cxnSpMk id="15" creationId="{0E54E79B-D57D-4E26-8A3C-F9118C934157}"/>
          </ac:cxnSpMkLst>
        </pc:cxnChg>
      </pc:sldChg>
      <pc:sldChg chg="addSp delSp modSp new mod">
        <pc:chgData name="林圳吉(lin1013)" userId="98c6b7e8-3521-4b05-acf5-2af38de5fa6a" providerId="ADAL" clId="{25564FAE-F62E-4A6C-BCCE-B44C6FF1E56E}" dt="2022-09-14T01:18:49.539" v="863" actId="1076"/>
        <pc:sldMkLst>
          <pc:docMk/>
          <pc:sldMk cId="1333823996" sldId="280"/>
        </pc:sldMkLst>
        <pc:spChg chg="del">
          <ac:chgData name="林圳吉(lin1013)" userId="98c6b7e8-3521-4b05-acf5-2af38de5fa6a" providerId="ADAL" clId="{25564FAE-F62E-4A6C-BCCE-B44C6FF1E56E}" dt="2022-09-13T04:06:44.630" v="514" actId="478"/>
          <ac:spMkLst>
            <pc:docMk/>
            <pc:sldMk cId="1333823996" sldId="280"/>
            <ac:spMk id="2" creationId="{C33C8487-7E7C-4A87-BC41-9FEA17855689}"/>
          </ac:spMkLst>
        </pc:spChg>
        <pc:spChg chg="mod">
          <ac:chgData name="林圳吉(lin1013)" userId="98c6b7e8-3521-4b05-acf5-2af38de5fa6a" providerId="ADAL" clId="{25564FAE-F62E-4A6C-BCCE-B44C6FF1E56E}" dt="2022-09-13T04:07:17.562" v="521"/>
          <ac:spMkLst>
            <pc:docMk/>
            <pc:sldMk cId="1333823996" sldId="280"/>
            <ac:spMk id="5" creationId="{875E0603-0437-4CE4-B397-74CA16F7AC45}"/>
          </ac:spMkLst>
        </pc:spChg>
        <pc:spChg chg="add mod">
          <ac:chgData name="林圳吉(lin1013)" userId="98c6b7e8-3521-4b05-acf5-2af38de5fa6a" providerId="ADAL" clId="{25564FAE-F62E-4A6C-BCCE-B44C6FF1E56E}" dt="2022-09-14T01:18:44.748" v="862" actId="14100"/>
          <ac:spMkLst>
            <pc:docMk/>
            <pc:sldMk cId="1333823996" sldId="280"/>
            <ac:spMk id="8" creationId="{741E1A05-6C86-448E-A961-45E21D548727}"/>
          </ac:spMkLst>
        </pc:spChg>
        <pc:picChg chg="add mod">
          <ac:chgData name="林圳吉(lin1013)" userId="98c6b7e8-3521-4b05-acf5-2af38de5fa6a" providerId="ADAL" clId="{25564FAE-F62E-4A6C-BCCE-B44C6FF1E56E}" dt="2022-09-14T01:18:49.539" v="863" actId="1076"/>
          <ac:picMkLst>
            <pc:docMk/>
            <pc:sldMk cId="1333823996" sldId="280"/>
            <ac:picMk id="1026" creationId="{23269CC1-261F-47B5-83AD-5FF9547675A0}"/>
          </ac:picMkLst>
        </pc:picChg>
      </pc:sldChg>
      <pc:sldChg chg="modSp new mod">
        <pc:chgData name="林圳吉(lin1013)" userId="98c6b7e8-3521-4b05-acf5-2af38de5fa6a" providerId="ADAL" clId="{25564FAE-F62E-4A6C-BCCE-B44C6FF1E56E}" dt="2022-09-13T08:21:08.529" v="720" actId="20577"/>
        <pc:sldMkLst>
          <pc:docMk/>
          <pc:sldMk cId="3812083826" sldId="281"/>
        </pc:sldMkLst>
        <pc:spChg chg="mod">
          <ac:chgData name="林圳吉(lin1013)" userId="98c6b7e8-3521-4b05-acf5-2af38de5fa6a" providerId="ADAL" clId="{25564FAE-F62E-4A6C-BCCE-B44C6FF1E56E}" dt="2022-09-13T08:21:08.529" v="720" actId="20577"/>
          <ac:spMkLst>
            <pc:docMk/>
            <pc:sldMk cId="3812083826" sldId="281"/>
            <ac:spMk id="2" creationId="{5E21AFB1-D69C-4D19-BA08-E9062D6D8D2C}"/>
          </ac:spMkLst>
        </pc:spChg>
        <pc:spChg chg="mod">
          <ac:chgData name="林圳吉(lin1013)" userId="98c6b7e8-3521-4b05-acf5-2af38de5fa6a" providerId="ADAL" clId="{25564FAE-F62E-4A6C-BCCE-B44C6FF1E56E}" dt="2022-09-13T08:13:59.461" v="614" actId="20577"/>
          <ac:spMkLst>
            <pc:docMk/>
            <pc:sldMk cId="3812083826" sldId="281"/>
            <ac:spMk id="5" creationId="{FD24B674-59CA-4D7C-98C5-487E49D9A0EE}"/>
          </ac:spMkLst>
        </pc:spChg>
      </pc:sldChg>
      <pc:sldChg chg="addSp delSp modSp new del mod">
        <pc:chgData name="林圳吉(lin1013)" userId="98c6b7e8-3521-4b05-acf5-2af38de5fa6a" providerId="ADAL" clId="{25564FAE-F62E-4A6C-BCCE-B44C6FF1E56E}" dt="2022-09-13T08:22:31.692" v="742" actId="47"/>
        <pc:sldMkLst>
          <pc:docMk/>
          <pc:sldMk cId="90550437" sldId="282"/>
        </pc:sldMkLst>
        <pc:spChg chg="del">
          <ac:chgData name="林圳吉(lin1013)" userId="98c6b7e8-3521-4b05-acf5-2af38de5fa6a" providerId="ADAL" clId="{25564FAE-F62E-4A6C-BCCE-B44C6FF1E56E}" dt="2022-09-13T08:18:37.336" v="665" actId="478"/>
          <ac:spMkLst>
            <pc:docMk/>
            <pc:sldMk cId="90550437" sldId="282"/>
            <ac:spMk id="2" creationId="{FD0E1725-906B-4DA6-AAA5-5C7E3A73EA2F}"/>
          </ac:spMkLst>
        </pc:spChg>
        <pc:spChg chg="mod">
          <ac:chgData name="林圳吉(lin1013)" userId="98c6b7e8-3521-4b05-acf5-2af38de5fa6a" providerId="ADAL" clId="{25564FAE-F62E-4A6C-BCCE-B44C6FF1E56E}" dt="2022-09-13T08:19:28.252" v="673"/>
          <ac:spMkLst>
            <pc:docMk/>
            <pc:sldMk cId="90550437" sldId="282"/>
            <ac:spMk id="5" creationId="{B92F61F0-47F5-44C8-935C-3814FA159FC4}"/>
          </ac:spMkLst>
        </pc:spChg>
        <pc:picChg chg="add del mod">
          <ac:chgData name="林圳吉(lin1013)" userId="98c6b7e8-3521-4b05-acf5-2af38de5fa6a" providerId="ADAL" clId="{25564FAE-F62E-4A6C-BCCE-B44C6FF1E56E}" dt="2022-09-13T08:19:29.599" v="674" actId="478"/>
          <ac:picMkLst>
            <pc:docMk/>
            <pc:sldMk cId="90550437" sldId="282"/>
            <ac:picMk id="2050" creationId="{0C7B2494-9551-4CB4-A123-ABE02C6A6671}"/>
          </ac:picMkLst>
        </pc:picChg>
      </pc:sldChg>
      <pc:sldChg chg="addSp delSp modSp new mod">
        <pc:chgData name="林圳吉(lin1013)" userId="98c6b7e8-3521-4b05-acf5-2af38de5fa6a" providerId="ADAL" clId="{25564FAE-F62E-4A6C-BCCE-B44C6FF1E56E}" dt="2022-09-13T08:23:54.994" v="760" actId="20577"/>
        <pc:sldMkLst>
          <pc:docMk/>
          <pc:sldMk cId="3661118387" sldId="283"/>
        </pc:sldMkLst>
        <pc:spChg chg="add del mod">
          <ac:chgData name="林圳吉(lin1013)" userId="98c6b7e8-3521-4b05-acf5-2af38de5fa6a" providerId="ADAL" clId="{25564FAE-F62E-4A6C-BCCE-B44C6FF1E56E}" dt="2022-09-13T08:23:54.994" v="760" actId="20577"/>
          <ac:spMkLst>
            <pc:docMk/>
            <pc:sldMk cId="3661118387" sldId="283"/>
            <ac:spMk id="2" creationId="{E2744E6A-BD6B-4FED-84FD-136462A5B18C}"/>
          </ac:spMkLst>
        </pc:spChg>
        <pc:spChg chg="mod">
          <ac:chgData name="林圳吉(lin1013)" userId="98c6b7e8-3521-4b05-acf5-2af38de5fa6a" providerId="ADAL" clId="{25564FAE-F62E-4A6C-BCCE-B44C6FF1E56E}" dt="2022-09-13T08:19:57.854" v="684"/>
          <ac:spMkLst>
            <pc:docMk/>
            <pc:sldMk cId="3661118387" sldId="283"/>
            <ac:spMk id="5" creationId="{BB725527-273C-4588-A467-211906DC89B5}"/>
          </ac:spMkLst>
        </pc:spChg>
        <pc:spChg chg="add del mod">
          <ac:chgData name="林圳吉(lin1013)" userId="98c6b7e8-3521-4b05-acf5-2af38de5fa6a" providerId="ADAL" clId="{25564FAE-F62E-4A6C-BCCE-B44C6FF1E56E}" dt="2022-09-13T08:19:46.602" v="677"/>
          <ac:spMkLst>
            <pc:docMk/>
            <pc:sldMk cId="3661118387" sldId="283"/>
            <ac:spMk id="6" creationId="{24193A5E-FC8B-47B2-92E9-5E7A0FE5488C}"/>
          </ac:spMkLst>
        </pc:spChg>
      </pc:sldChg>
      <pc:sldChg chg="modSp new del mod">
        <pc:chgData name="林圳吉(lin1013)" userId="98c6b7e8-3521-4b05-acf5-2af38de5fa6a" providerId="ADAL" clId="{25564FAE-F62E-4A6C-BCCE-B44C6FF1E56E}" dt="2022-09-14T01:36:40.833" v="931" actId="47"/>
        <pc:sldMkLst>
          <pc:docMk/>
          <pc:sldMk cId="716433625" sldId="284"/>
        </pc:sldMkLst>
        <pc:spChg chg="mod">
          <ac:chgData name="林圳吉(lin1013)" userId="98c6b7e8-3521-4b05-acf5-2af38de5fa6a" providerId="ADAL" clId="{25564FAE-F62E-4A6C-BCCE-B44C6FF1E56E}" dt="2022-09-14T01:29:36.025" v="901" actId="20577"/>
          <ac:spMkLst>
            <pc:docMk/>
            <pc:sldMk cId="716433625" sldId="284"/>
            <ac:spMk id="2" creationId="{DFECDEBB-82A3-4BF0-9714-5C9D8DFE4DB9}"/>
          </ac:spMkLst>
        </pc:spChg>
        <pc:spChg chg="mod">
          <ac:chgData name="林圳吉(lin1013)" userId="98c6b7e8-3521-4b05-acf5-2af38de5fa6a" providerId="ADAL" clId="{25564FAE-F62E-4A6C-BCCE-B44C6FF1E56E}" dt="2022-09-14T01:15:35.278" v="841" actId="120"/>
          <ac:spMkLst>
            <pc:docMk/>
            <pc:sldMk cId="716433625" sldId="284"/>
            <ac:spMk id="5" creationId="{176D1748-BB50-44BA-B5B6-A68127E94C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65724-7C48-4F35-9FDD-2FCF3F492048}" type="datetimeFigureOut">
              <a:rPr lang="zh-TW" altLang="en-US" smtClean="0"/>
              <a:t>2022/9/14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FD041-95B1-4017-8136-5FD8339BE1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71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5736" y="1491449"/>
            <a:ext cx="7368466" cy="15624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請點選輸入投影片封面標題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2100" y="3602038"/>
            <a:ext cx="4492102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項目：請點選輸入內容文字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5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defRPr>
            </a:lvl1pPr>
          </a:lstStyle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4804B9-CC2A-4D0E-8457-FB7453EC1C5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588168" y="64168"/>
            <a:ext cx="7435516" cy="11630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請點選輸入投影片頁面標題文字</a:t>
            </a:r>
          </a:p>
        </p:txBody>
      </p:sp>
    </p:spTree>
    <p:extLst>
      <p:ext uri="{BB962C8B-B14F-4D97-AF65-F5344CB8AC3E}">
        <p14:creationId xmlns:p14="http://schemas.microsoft.com/office/powerpoint/2010/main" val="408881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4F5176-9994-4531-AF2F-59741FA56BB4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4804B9-CC2A-4D0E-8457-FB7453EC1C5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圖片版面配置區 7"/>
          <p:cNvSpPr>
            <a:spLocks noGrp="1"/>
          </p:cNvSpPr>
          <p:nvPr>
            <p:ph type="pic" sz="quarter" idx="13"/>
          </p:nvPr>
        </p:nvSpPr>
        <p:spPr>
          <a:xfrm>
            <a:off x="345674" y="1730744"/>
            <a:ext cx="2024664" cy="4448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4"/>
          </p:nvPr>
        </p:nvSpPr>
        <p:spPr>
          <a:xfrm>
            <a:off x="2638926" y="1730745"/>
            <a:ext cx="6167723" cy="4448113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altLang="zh-TW" dirty="0"/>
          </a:p>
        </p:txBody>
      </p:sp>
      <p:sp>
        <p:nvSpPr>
          <p:cNvPr id="9" name="標題 1"/>
          <p:cNvSpPr>
            <a:spLocks noGrp="1"/>
          </p:cNvSpPr>
          <p:nvPr>
            <p:ph type="title" hasCustomPrompt="1"/>
          </p:nvPr>
        </p:nvSpPr>
        <p:spPr>
          <a:xfrm>
            <a:off x="1588168" y="64168"/>
            <a:ext cx="7435516" cy="11630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請點選輸入投影片頁面標題文字</a:t>
            </a:r>
          </a:p>
        </p:txBody>
      </p:sp>
    </p:spTree>
    <p:extLst>
      <p:ext uri="{BB962C8B-B14F-4D97-AF65-F5344CB8AC3E}">
        <p14:creationId xmlns:p14="http://schemas.microsoft.com/office/powerpoint/2010/main" val="381254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674" y="6356350"/>
            <a:ext cx="1083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F6E72-12F9-4A55-84BF-1331F6F815B6}" type="datetime1">
              <a:rPr lang="zh-TW" altLang="en-US" smtClean="0"/>
              <a:t>2022/9/14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04B9-CC2A-4D0E-8457-FB7453EC1C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23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n"/>
        <a:defRPr sz="2800" kern="1200">
          <a:solidFill>
            <a:schemeClr val="accent5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oo.gl/maps/89yURKjkk6P5XVi6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eanstu.thu.edu.tw/subweb/stulife/" TargetMode="External"/><Relationship Id="rId2" Type="http://schemas.openxmlformats.org/officeDocument/2006/relationships/hyperlink" Target="http://src.thu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aplain.thu.edu.tw/web/page/page.php?scid=30&amp;sid=4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labor.thu.edu.tw/00v2_loginA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eanstu.thu.edu.tw/subweb/dorm/02_unit_servic.php?SID=9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deanstu.thu.edu.tw/subweb/helplin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eanstu.thu.edu.tw/subweb/stulife/02_unit_download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eanstu.thu.edu.tw/subweb/stulife/02_unit_servic.php?SID=3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tservice.thu.edu.tw/use-print-quat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u.edu.tw/web/freshmen/freshmen_detail.php?scid=56&amp;cid=5&amp;id=1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eneral.thu.edu.tw/www/tcs/web/admissions/detail.php?cid=1&amp;id=14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東海大學新生常見</a:t>
            </a:r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軍訓室關心您</a:t>
            </a:r>
            <a:r>
              <a:rPr lang="en-US" altLang="zh-TW" dirty="0"/>
              <a:t>~</a:t>
            </a:r>
          </a:p>
          <a:p>
            <a:pPr algn="r"/>
            <a:r>
              <a:rPr lang="en-US" altLang="zh-TW" sz="1200" dirty="0"/>
              <a:t>2022/9/14</a:t>
            </a:r>
            <a:r>
              <a:rPr lang="zh-TW" altLang="en-US" sz="1200" dirty="0"/>
              <a:t>修</a:t>
            </a:r>
          </a:p>
        </p:txBody>
      </p:sp>
    </p:spTree>
    <p:extLst>
      <p:ext uri="{BB962C8B-B14F-4D97-AF65-F5344CB8AC3E}">
        <p14:creationId xmlns:p14="http://schemas.microsoft.com/office/powerpoint/2010/main" val="968608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dirty="0"/>
              <a:t>學生透過「學生資訊系統」填入相關資料，完成後，攜學生證至總務處事務組開通，即可進入機車停車棚。</a:t>
            </a:r>
            <a:endParaRPr lang="en-US" altLang="zh-TW" dirty="0"/>
          </a:p>
          <a:p>
            <a:pPr algn="just"/>
            <a:r>
              <a:rPr lang="zh-TW" altLang="en-US" dirty="0"/>
              <a:t>免費申請。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4B9-CC2A-4D0E-8457-FB7453EC1C57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機車停車棚如何申請？</a:t>
            </a:r>
          </a:p>
        </p:txBody>
      </p:sp>
    </p:spTree>
    <p:extLst>
      <p:ext uri="{BB962C8B-B14F-4D97-AF65-F5344CB8AC3E}">
        <p14:creationId xmlns:p14="http://schemas.microsoft.com/office/powerpoint/2010/main" val="350482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28650" y="1608808"/>
            <a:ext cx="78867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zh-TW" altLang="en-US" dirty="0"/>
              <a:t>各處室上班時間是依據公務人員辦公時間規範，所以中午</a:t>
            </a:r>
            <a:r>
              <a:rPr lang="en-US" altLang="zh-TW" dirty="0"/>
              <a:t>12</a:t>
            </a:r>
            <a:r>
              <a:rPr lang="zh-TW" altLang="en-US" dirty="0"/>
              <a:t>：</a:t>
            </a:r>
            <a:r>
              <a:rPr lang="en-US" altLang="zh-TW" dirty="0"/>
              <a:t>00~13</a:t>
            </a:r>
            <a:r>
              <a:rPr lang="zh-TW" altLang="en-US" dirty="0"/>
              <a:t>：</a:t>
            </a:r>
            <a:r>
              <a:rPr lang="en-US" altLang="zh-TW" dirty="0"/>
              <a:t>30</a:t>
            </a:r>
            <a:r>
              <a:rPr lang="zh-TW" altLang="en-US" dirty="0"/>
              <a:t>是他們的休息時間。</a:t>
            </a:r>
            <a:endParaRPr lang="en-US" altLang="zh-TW" dirty="0"/>
          </a:p>
          <a:p>
            <a:pPr algn="just">
              <a:lnSpc>
                <a:spcPct val="100000"/>
              </a:lnSpc>
            </a:pPr>
            <a:r>
              <a:rPr lang="en-US" altLang="zh-TW" dirty="0"/>
              <a:t>17</a:t>
            </a:r>
            <a:r>
              <a:rPr lang="zh-TW" altLang="en-US" dirty="0"/>
              <a:t>：</a:t>
            </a:r>
            <a:r>
              <a:rPr lang="en-US" altLang="zh-TW" dirty="0"/>
              <a:t>00</a:t>
            </a:r>
            <a:r>
              <a:rPr lang="zh-TW" altLang="en-US" dirty="0"/>
              <a:t>是下班時間，部份職員彈性上班可能會待到</a:t>
            </a:r>
            <a:r>
              <a:rPr lang="en-US" altLang="zh-TW" dirty="0"/>
              <a:t>18</a:t>
            </a:r>
            <a:r>
              <a:rPr lang="zh-TW" altLang="en-US" dirty="0"/>
              <a:t>：</a:t>
            </a:r>
            <a:r>
              <a:rPr lang="en-US" altLang="zh-TW" dirty="0"/>
              <a:t>00</a:t>
            </a:r>
            <a:r>
              <a:rPr lang="zh-TW" altLang="en-US" dirty="0"/>
              <a:t>。</a:t>
            </a:r>
            <a:endParaRPr lang="en-US" altLang="zh-TW" dirty="0"/>
          </a:p>
          <a:p>
            <a:pPr algn="just">
              <a:lnSpc>
                <a:spcPct val="100000"/>
              </a:lnSpc>
            </a:pPr>
            <a:r>
              <a:rPr lang="zh-TW" altLang="en-US" dirty="0"/>
              <a:t>健康中心</a:t>
            </a:r>
            <a:r>
              <a:rPr lang="zh-TW" altLang="en-US" dirty="0">
                <a:hlinkClick r:id="rId2"/>
              </a:rPr>
              <a:t>位置</a:t>
            </a:r>
            <a:r>
              <a:rPr lang="zh-TW" altLang="en-US" dirty="0"/>
              <a:t>處於東海的正中央，從一教學區的路程與去榮總相近（二教學區到澄清），請自行考量。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4B9-CC2A-4D0E-8457-FB7453EC1C57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為什麼</a:t>
            </a:r>
            <a:br>
              <a:rPr lang="en-US" altLang="zh-TW" dirty="0"/>
            </a:br>
            <a:r>
              <a:rPr lang="zh-TW" altLang="en-US" dirty="0"/>
              <a:t>中午各處室（含健康中心）都休息了？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35139" t="15623" b="42723"/>
          <a:stretch/>
        </p:blipFill>
        <p:spPr>
          <a:xfrm>
            <a:off x="2390074" y="4575515"/>
            <a:ext cx="6197744" cy="22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5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/>
              <a:t>建議參加學務處的「</a:t>
            </a:r>
            <a:r>
              <a:rPr lang="zh-TW" altLang="en-US" dirty="0">
                <a:hlinkClick r:id="rId2"/>
              </a:rPr>
              <a:t>勵學基金</a:t>
            </a:r>
            <a:r>
              <a:rPr lang="zh-TW" altLang="en-US" dirty="0"/>
              <a:t>」，學習取代工讀、學生安心學習、不因生活壓力影響就學。</a:t>
            </a:r>
            <a:endParaRPr lang="en-US" altLang="zh-TW" dirty="0"/>
          </a:p>
          <a:p>
            <a:r>
              <a:rPr lang="zh-TW" altLang="en-US" dirty="0">
                <a:hlinkClick r:id="rId3"/>
              </a:rPr>
              <a:t>學務處生輔組</a:t>
            </a:r>
            <a:r>
              <a:rPr lang="zh-TW" altLang="en-US" dirty="0"/>
              <a:t>「獎助學金、弱勢學生助學金、緊急紓困金、教育部學產急難慰問金</a:t>
            </a:r>
            <a:r>
              <a:rPr lang="en-US" altLang="zh-TW" dirty="0"/>
              <a:t>…</a:t>
            </a:r>
            <a:r>
              <a:rPr lang="zh-TW" altLang="en-US" dirty="0"/>
              <a:t>等等」。</a:t>
            </a:r>
            <a:endParaRPr lang="en-US" altLang="zh-TW" dirty="0"/>
          </a:p>
          <a:p>
            <a:r>
              <a:rPr lang="zh-TW" altLang="en-US" dirty="0">
                <a:hlinkClick r:id="rId4"/>
              </a:rPr>
              <a:t>校牧室獎助學金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各系的校友捐助獎學金（不一定有，但可問系助教）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4B9-CC2A-4D0E-8457-FB7453EC1C57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獎助學金要到那裡申請？</a:t>
            </a:r>
          </a:p>
        </p:txBody>
      </p:sp>
    </p:spTree>
    <p:extLst>
      <p:ext uri="{BB962C8B-B14F-4D97-AF65-F5344CB8AC3E}">
        <p14:creationId xmlns:p14="http://schemas.microsoft.com/office/powerpoint/2010/main" val="264089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從「助學勞作系統」可以找到相關機會；路徑：學校首頁→在校學生→校園生活（</a:t>
            </a:r>
            <a:r>
              <a:rPr lang="zh-TW" altLang="en-US" u="sng" dirty="0">
                <a:hlinkClick r:id="rId2"/>
              </a:rPr>
              <a:t>助學勞作資訊系統</a:t>
            </a:r>
            <a:r>
              <a:rPr lang="zh-TW" altLang="en-US" dirty="0"/>
              <a:t>）。</a:t>
            </a:r>
            <a:endParaRPr lang="en-US" altLang="zh-TW" dirty="0"/>
          </a:p>
          <a:p>
            <a:r>
              <a:rPr lang="zh-TW" altLang="en-US" dirty="0"/>
              <a:t>第</a:t>
            </a:r>
            <a:r>
              <a:rPr lang="en-US" altLang="zh-TW" dirty="0"/>
              <a:t>1</a:t>
            </a:r>
            <a:r>
              <a:rPr lang="zh-TW" altLang="en-US" dirty="0"/>
              <a:t>次必須填履歷，提醒報名後，仍要到該處室詢問，確認工讀資訊。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4B9-CC2A-4D0E-8457-FB7453EC1C57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校內的工讀如何申請？</a:t>
            </a:r>
          </a:p>
        </p:txBody>
      </p:sp>
    </p:spTree>
    <p:extLst>
      <p:ext uri="{BB962C8B-B14F-4D97-AF65-F5344CB8AC3E}">
        <p14:creationId xmlns:p14="http://schemas.microsoft.com/office/powerpoint/2010/main" val="27287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zh-TW" altLang="en-US" dirty="0"/>
              <a:t>重申校內禁止私自餵養野犬，避免野犬群聚，到處流竄，危害師生安全。（</a:t>
            </a:r>
            <a:r>
              <a:rPr lang="zh-TW" altLang="en-US" u="sng" dirty="0">
                <a:hlinkClick r:id="rId2" action="ppaction://hlinksldjump"/>
              </a:rPr>
              <a:t>總務處交通及安全組公告</a:t>
            </a:r>
            <a:r>
              <a:rPr lang="zh-TW" altLang="en-US" dirty="0"/>
              <a:t>）。</a:t>
            </a:r>
            <a:endParaRPr lang="en-US" altLang="zh-TW" dirty="0"/>
          </a:p>
          <a:p>
            <a:pPr algn="just"/>
            <a:r>
              <a:rPr lang="zh-TW" altLang="en-US" dirty="0"/>
              <a:t>請注意校園毒蛇出沒，避免進入草地，維護人身安全（</a:t>
            </a:r>
            <a:r>
              <a:rPr lang="zh-TW" altLang="en-US" dirty="0">
                <a:hlinkClick r:id="rId3" action="ppaction://hlinksldjump"/>
              </a:rPr>
              <a:t>總務處交通及安全組公告</a:t>
            </a:r>
            <a:r>
              <a:rPr lang="zh-TW" altLang="en-US" dirty="0"/>
              <a:t>），如發現蛇踨請儘速通知交安組協助處理</a:t>
            </a:r>
            <a:endParaRPr lang="en-US" altLang="zh-TW" dirty="0"/>
          </a:p>
          <a:p>
            <a:r>
              <a:rPr lang="zh-TW" altLang="en-US" dirty="0"/>
              <a:t>交通及安全組專線電話：</a:t>
            </a:r>
            <a:r>
              <a:rPr lang="en-US" altLang="zh-TW" dirty="0"/>
              <a:t>04-23590221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4B9-CC2A-4D0E-8457-FB7453EC1C57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/>
              <a:t>校內發現野狗、毒蛇</a:t>
            </a:r>
            <a:r>
              <a:rPr lang="zh-TW" altLang="en-US" sz="3000" b="1" u="sng" dirty="0"/>
              <a:t>有危害之虞</a:t>
            </a:r>
            <a:r>
              <a:rPr lang="zh-TW" altLang="en-US" sz="3000" dirty="0"/>
              <a:t>要通報誰？</a:t>
            </a:r>
          </a:p>
        </p:txBody>
      </p:sp>
    </p:spTree>
    <p:extLst>
      <p:ext uri="{BB962C8B-B14F-4D97-AF65-F5344CB8AC3E}">
        <p14:creationId xmlns:p14="http://schemas.microsoft.com/office/powerpoint/2010/main" val="126927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7036A2C-D09B-4F75-BBC9-CE43C5457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02" t="12474" r="15258" b="7617"/>
          <a:stretch/>
        </p:blipFill>
        <p:spPr>
          <a:xfrm>
            <a:off x="0" y="1197202"/>
            <a:ext cx="9144000" cy="566079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501C9DB-E07D-44D8-90EB-CB52FB60B4D3}"/>
              </a:ext>
            </a:extLst>
          </p:cNvPr>
          <p:cNvSpPr txBox="1"/>
          <p:nvPr/>
        </p:nvSpPr>
        <p:spPr>
          <a:xfrm>
            <a:off x="1569562" y="220686"/>
            <a:ext cx="52460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交通及安全組</a:t>
            </a:r>
            <a:endParaRPr lang="en-US" altLang="zh-TW" sz="2400" b="1" i="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專線電話：</a:t>
            </a:r>
            <a:r>
              <a:rPr lang="en-US" altLang="zh-TW" sz="24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04-23590221</a:t>
            </a:r>
            <a:r>
              <a:rPr lang="zh-TW" altLang="en-US" sz="24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83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6B7240F-E7E0-456D-A9E2-766E7083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252F9D1-7DB6-405C-B00C-BE34A50B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4B9-CC2A-4D0E-8457-FB7453EC1C57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8127295-AC39-4E1D-B53B-53427A2F054E}"/>
              </a:ext>
            </a:extLst>
          </p:cNvPr>
          <p:cNvSpPr txBox="1"/>
          <p:nvPr/>
        </p:nvSpPr>
        <p:spPr>
          <a:xfrm>
            <a:off x="1569562" y="220686"/>
            <a:ext cx="52460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交通及安全組</a:t>
            </a:r>
            <a:endParaRPr lang="en-US" altLang="zh-TW" sz="2400" b="1" i="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專線電話：</a:t>
            </a:r>
            <a:r>
              <a:rPr lang="en-US" altLang="zh-TW" sz="24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04-23590221</a:t>
            </a:r>
            <a:r>
              <a:rPr lang="zh-TW" altLang="en-US" sz="24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3EEE699-1ED7-482D-BCB9-34E58D49A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858"/>
            <a:ext cx="9144000" cy="507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4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4B9-CC2A-4D0E-8457-FB7453EC1C57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/>
              <a:t>發現宿舍或校園設</a:t>
            </a:r>
            <a:r>
              <a:rPr lang="en-US" altLang="zh-TW" sz="3000" dirty="0"/>
              <a:t>(</a:t>
            </a:r>
            <a:r>
              <a:rPr lang="zh-TW" altLang="en-US" sz="3000" dirty="0"/>
              <a:t>施</a:t>
            </a:r>
            <a:r>
              <a:rPr lang="en-US" altLang="zh-TW" sz="3000" dirty="0"/>
              <a:t>)</a:t>
            </a:r>
            <a:r>
              <a:rPr lang="zh-TW" altLang="en-US" sz="3000" dirty="0"/>
              <a:t>備損壞如何報修？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EFAC4E6-6478-40A8-A131-7E96792CDEA1}"/>
              </a:ext>
            </a:extLst>
          </p:cNvPr>
          <p:cNvSpPr txBox="1"/>
          <p:nvPr/>
        </p:nvSpPr>
        <p:spPr>
          <a:xfrm>
            <a:off x="27999" y="1462858"/>
            <a:ext cx="9161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東海大學首頁→行政單位→總務處→修繕暨工程管理系統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5EF25D9-1A2F-4DFC-A918-6AFA45F35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0" t="12613" r="8351" b="28738"/>
          <a:stretch/>
        </p:blipFill>
        <p:spPr>
          <a:xfrm>
            <a:off x="0" y="2333133"/>
            <a:ext cx="9151809" cy="351148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9A05048-5292-4D2A-8121-FB7692A1E361}"/>
              </a:ext>
            </a:extLst>
          </p:cNvPr>
          <p:cNvSpPr/>
          <p:nvPr/>
        </p:nvSpPr>
        <p:spPr>
          <a:xfrm>
            <a:off x="6702458" y="3457282"/>
            <a:ext cx="1989055" cy="671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0E54E79B-D57D-4E26-8A3C-F9118C934157}"/>
              </a:ext>
            </a:extLst>
          </p:cNvPr>
          <p:cNvCxnSpPr>
            <a:cxnSpLocks/>
          </p:cNvCxnSpPr>
          <p:nvPr/>
        </p:nvCxnSpPr>
        <p:spPr>
          <a:xfrm>
            <a:off x="7484882" y="1986078"/>
            <a:ext cx="212103" cy="14429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5896E876-D28A-4D8E-A597-9C6E11D80EDF}"/>
              </a:ext>
            </a:extLst>
          </p:cNvPr>
          <p:cNvSpPr txBox="1"/>
          <p:nvPr/>
        </p:nvSpPr>
        <p:spPr>
          <a:xfrm>
            <a:off x="131975" y="5915818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同學亦可從住宿組網頁進入填報修繕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708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E21AFB1-D69C-4D19-BA08-E9062D6D8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1600" dirty="0">
                <a:hlinkClick r:id="rId2"/>
              </a:rPr>
              <a:t>可以到本校健康與諮商中心網頁查詢</a:t>
            </a:r>
            <a:r>
              <a:rPr lang="zh-TW" altLang="en-US" sz="1600" dirty="0"/>
              <a:t>相關諮商問題。</a:t>
            </a:r>
            <a:endParaRPr lang="en-US" altLang="zh-TW" sz="1600" dirty="0"/>
          </a:p>
          <a:p>
            <a:pPr marL="263525" indent="-263525"/>
            <a:r>
              <a:rPr lang="zh-TW" alt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您可以透過電話預約，也可以親自到健康暨諮商中心進行預約。</a:t>
            </a:r>
            <a:endParaRPr lang="en-US" altLang="zh-TW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63525" indent="-263525"/>
            <a:r>
              <a:rPr lang="zh-TW" alt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進行心理諮商前，需要先填寫基本資料，並與值班老師進行初步會談。在瞭解您目前的狀況、需求及可以來談的時間後，將為您安排適合的輔導老師進行心理諮商。</a:t>
            </a:r>
          </a:p>
          <a:p>
            <a:pPr marL="263525" indent="-263525"/>
            <a:r>
              <a:rPr lang="en-US" altLang="zh-TW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【</a:t>
            </a:r>
            <a:r>
              <a:rPr lang="zh-TW" alt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聯絡方式</a:t>
            </a:r>
            <a:r>
              <a:rPr lang="en-US" altLang="zh-TW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】</a:t>
            </a:r>
            <a:br>
              <a:rPr lang="zh-TW" altLang="en-US" sz="1600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1600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健康暨諮商中心</a:t>
            </a:r>
            <a:br>
              <a:rPr lang="zh-TW" altLang="en-US" sz="1600" b="0" i="0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16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日間服務時段：週一至週五 早上</a:t>
            </a:r>
            <a:r>
              <a:rPr lang="en-US" altLang="zh-TW" sz="16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8:00-12:00</a:t>
            </a:r>
            <a:r>
              <a:rPr lang="zh-TW" altLang="en-US" sz="16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；下午</a:t>
            </a:r>
            <a:r>
              <a:rPr lang="en-US" altLang="zh-TW" sz="16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13:30-</a:t>
            </a:r>
            <a:r>
              <a:rPr lang="zh-TW" altLang="en-US" sz="16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下午</a:t>
            </a:r>
            <a:r>
              <a:rPr lang="en-US" altLang="zh-TW" sz="16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5:00)</a:t>
            </a:r>
            <a:br>
              <a:rPr lang="en-US" altLang="zh-TW" sz="16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16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聯絡電話：</a:t>
            </a:r>
            <a:r>
              <a:rPr lang="en-US" altLang="zh-TW" sz="1600" b="0" i="0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04-23590231</a:t>
            </a:r>
            <a:r>
              <a:rPr lang="zh-TW" altLang="en-US" sz="1600" b="0" i="0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en-US" altLang="zh-TW" sz="1600" b="0" i="0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04-23502778</a:t>
            </a:r>
            <a:br>
              <a:rPr lang="zh-TW" altLang="en-US" sz="1600" dirty="0"/>
            </a:br>
            <a:r>
              <a:rPr lang="zh-TW" altLang="en-US" sz="16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校內分機</a:t>
            </a:r>
            <a:r>
              <a:rPr lang="en-US" altLang="zh-TW" sz="1600" b="0" i="0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23900-23909</a:t>
            </a:r>
            <a:r>
              <a:rPr lang="zh-TW" altLang="en-US" sz="1600" b="0" i="0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en-US" altLang="zh-TW" sz="1600" b="0" i="0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23915-23917</a:t>
            </a:r>
            <a:br>
              <a:rPr lang="en-US" altLang="zh-TW" sz="1600" b="0" i="0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16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或</a:t>
            </a:r>
            <a:r>
              <a:rPr lang="en-US" altLang="zh-TW" sz="16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E-mail</a:t>
            </a:r>
            <a:r>
              <a:rPr lang="zh-TW" altLang="en-US" sz="16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至</a:t>
            </a:r>
            <a:r>
              <a:rPr lang="en-US" altLang="zh-TW" sz="1600" b="0" i="0" dirty="0">
                <a:solidFill>
                  <a:srgbClr val="ED6900"/>
                </a:solidFill>
                <a:effectLst/>
                <a:latin typeface="Arial" panose="020B0604020202020204" pitchFamily="34" charset="0"/>
              </a:rPr>
              <a:t>helpline@thu.edu.tw</a:t>
            </a:r>
            <a:endParaRPr lang="zh-TW" altLang="en-US" sz="1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7BA2CCE-80C7-487F-A84B-5A4523A2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C14B40-C42E-471E-BBD0-2D42E4E7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4B9-CC2A-4D0E-8457-FB7453EC1C57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FD24B674-59CA-4D7C-98C5-487E49D9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我需要心理諮商該如何求助？</a:t>
            </a:r>
          </a:p>
        </p:txBody>
      </p:sp>
    </p:spTree>
    <p:extLst>
      <p:ext uri="{BB962C8B-B14F-4D97-AF65-F5344CB8AC3E}">
        <p14:creationId xmlns:p14="http://schemas.microsoft.com/office/powerpoint/2010/main" val="3812083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2744E6A-BD6B-4FED-84FD-136462A5B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sz="1800" dirty="0"/>
              <a:t>為提升完整的心理衛生相關協助，健康暨諮商中心聘請台中榮總專業精神科醫師駐校，提供轉介評估及藥物諮詢服務。同時也為教職員提供輔導學生時的支援，如老師對精神疾病、藥物、學生輔導原則等議題需要諮詢，皆可預約精神科醫師諮詢時段。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sz="1800" dirty="0"/>
              <a:t>服務對象：本校學生、教職員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sz="1800" dirty="0"/>
              <a:t>服務地點：諮商中心（敦煌書局樓上）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sz="1800" dirty="0"/>
              <a:t>服務內涵：身心健康、藥物諮詢、</a:t>
            </a:r>
            <a:r>
              <a:rPr lang="zh-TW" altLang="en-US" sz="1800" b="1" dirty="0">
                <a:solidFill>
                  <a:srgbClr val="FF0000"/>
                </a:solidFill>
              </a:rPr>
              <a:t>睡眠困擾</a:t>
            </a:r>
            <a:r>
              <a:rPr lang="zh-TW" altLang="en-US" sz="1800" dirty="0"/>
              <a:t>、</a:t>
            </a:r>
            <a:r>
              <a:rPr lang="zh-TW" altLang="en-US" sz="1800" b="1" dirty="0">
                <a:solidFill>
                  <a:srgbClr val="FF0000"/>
                </a:solidFill>
              </a:rPr>
              <a:t>壓力調適</a:t>
            </a:r>
            <a:r>
              <a:rPr lang="zh-TW" altLang="en-US" sz="1800" dirty="0"/>
              <a:t>、情緒困擾（如：憂鬱焦慮）、成癮、精神疾病、</a:t>
            </a:r>
            <a:r>
              <a:rPr lang="zh-TW" altLang="en-US" sz="1800" b="1" dirty="0">
                <a:solidFill>
                  <a:srgbClr val="FF0000"/>
                </a:solidFill>
              </a:rPr>
              <a:t>學生輔導</a:t>
            </a:r>
            <a:r>
              <a:rPr lang="en-US" altLang="zh-TW" sz="1800" b="1" dirty="0">
                <a:solidFill>
                  <a:srgbClr val="FF0000"/>
                </a:solidFill>
              </a:rPr>
              <a:t>….</a:t>
            </a:r>
            <a:r>
              <a:rPr lang="zh-TW" altLang="en-US" sz="1800" b="1" dirty="0">
                <a:solidFill>
                  <a:srgbClr val="FF0000"/>
                </a:solidFill>
              </a:rPr>
              <a:t>等相關問題</a:t>
            </a:r>
            <a:r>
              <a:rPr lang="zh-TW" altLang="en-US" sz="1800" dirty="0"/>
              <a:t>，</a:t>
            </a:r>
            <a:r>
              <a:rPr lang="zh-TW" altLang="en-US" sz="1800" b="1" dirty="0">
                <a:solidFill>
                  <a:srgbClr val="FF0000"/>
                </a:solidFill>
              </a:rPr>
              <a:t>皆可預約諮詢</a:t>
            </a:r>
            <a:r>
              <a:rPr lang="zh-TW" altLang="en-US" sz="1800" dirty="0"/>
              <a:t>。每次諮詢為</a:t>
            </a:r>
            <a:r>
              <a:rPr lang="en-US" altLang="zh-TW" sz="1800" dirty="0"/>
              <a:t>30</a:t>
            </a:r>
            <a:r>
              <a:rPr lang="zh-TW" altLang="en-US" sz="1800" dirty="0"/>
              <a:t>分鐘。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sz="1800" dirty="0"/>
              <a:t>服務流程：請先用電話或</a:t>
            </a:r>
            <a:r>
              <a:rPr lang="en-US" altLang="zh-TW" sz="1800" dirty="0"/>
              <a:t>e-mail</a:t>
            </a:r>
            <a:r>
              <a:rPr lang="zh-TW" altLang="en-US" sz="1800" dirty="0"/>
              <a:t>預約，並於約定的時間準時出席。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sz="1800" dirty="0"/>
              <a:t>預約電話：</a:t>
            </a:r>
            <a:r>
              <a:rPr lang="en-US" altLang="zh-TW" sz="1800" dirty="0"/>
              <a:t>(04)2359-0121</a:t>
            </a:r>
            <a:r>
              <a:rPr lang="zh-TW" altLang="en-US" sz="1800" dirty="0"/>
              <a:t>轉</a:t>
            </a:r>
            <a:r>
              <a:rPr lang="en-US" altLang="zh-TW" sz="1800" dirty="0"/>
              <a:t>23901</a:t>
            </a:r>
            <a:r>
              <a:rPr lang="zh-TW" altLang="en-US" sz="1800" dirty="0"/>
              <a:t>，</a:t>
            </a:r>
            <a:r>
              <a:rPr lang="en-US" altLang="zh-TW" sz="1800" dirty="0"/>
              <a:t>vivuan@thu.edu.tw </a:t>
            </a:r>
            <a:r>
              <a:rPr lang="zh-TW" altLang="en-US" sz="1800" dirty="0"/>
              <a:t>。</a:t>
            </a:r>
            <a:endParaRPr lang="en-US" altLang="zh-TW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sz="1800" dirty="0"/>
              <a:t>承辦人：林莉芳。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8C094D4-7C25-400D-BA14-796E27BC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3A50050-8000-4FEB-B8F5-D46AC9188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4B9-CC2A-4D0E-8457-FB7453EC1C57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BB725527-273C-4588-A467-211906DC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夜間諮詢服務</a:t>
            </a:r>
          </a:p>
        </p:txBody>
      </p:sp>
    </p:spTree>
    <p:extLst>
      <p:ext uri="{BB962C8B-B14F-4D97-AF65-F5344CB8AC3E}">
        <p14:creationId xmlns:p14="http://schemas.microsoft.com/office/powerpoint/2010/main" val="366111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4B9-CC2A-4D0E-8457-FB7453EC1C57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項目</a:t>
            </a: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en-US" dirty="0">
                <a:hlinkClick r:id="rId2" action="ppaction://hlinksldjump"/>
              </a:rPr>
              <a:t>如何請假</a:t>
            </a:r>
            <a:r>
              <a:rPr lang="zh-TW" altLang="en-US" dirty="0"/>
              <a:t>？</a:t>
            </a:r>
            <a:endParaRPr lang="en-US" altLang="zh-TW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en-US" dirty="0">
                <a:hlinkClick r:id="rId3" action="ppaction://hlinksldjump"/>
              </a:rPr>
              <a:t>可以去那裡印資料</a:t>
            </a:r>
            <a:r>
              <a:rPr lang="zh-TW" altLang="en-US" dirty="0"/>
              <a:t>？</a:t>
            </a:r>
            <a:endParaRPr lang="en-US" altLang="zh-TW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en-US" dirty="0">
                <a:hlinkClick r:id="rId4" action="ppaction://hlinksldjump"/>
              </a:rPr>
              <a:t>兵役緩徵申辦時間</a:t>
            </a:r>
            <a:r>
              <a:rPr lang="en-US" altLang="zh-TW" dirty="0"/>
              <a:t>?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en-US" dirty="0">
                <a:hlinkClick r:id="rId5" action="ppaction://hlinksldjump"/>
              </a:rPr>
              <a:t>可以在校內將機車騎進校內嗎</a:t>
            </a:r>
            <a:r>
              <a:rPr lang="zh-TW" altLang="en-US" dirty="0"/>
              <a:t>？</a:t>
            </a:r>
            <a:endParaRPr lang="en-US" altLang="zh-TW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en-US" dirty="0">
                <a:hlinkClick r:id="rId6" action="ppaction://hlinksldjump"/>
              </a:rPr>
              <a:t>為什麼中午各處室（含健康中心）都休息了</a:t>
            </a:r>
            <a:r>
              <a:rPr lang="zh-TW" altLang="en-US" dirty="0"/>
              <a:t>？</a:t>
            </a:r>
            <a:endParaRPr lang="en-US" altLang="zh-TW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en-US" dirty="0">
                <a:hlinkClick r:id="rId7" action="ppaction://hlinksldjump"/>
              </a:rPr>
              <a:t>獎助學金要到那裡申請</a:t>
            </a:r>
            <a:r>
              <a:rPr lang="zh-TW" altLang="en-US" dirty="0"/>
              <a:t>？</a:t>
            </a:r>
            <a:endParaRPr lang="en-US" altLang="zh-TW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en-US" dirty="0">
                <a:hlinkClick r:id="rId7" action="ppaction://hlinksldjump"/>
              </a:rPr>
              <a:t>校內的工讀如何申請</a:t>
            </a:r>
            <a:r>
              <a:rPr lang="zh-TW" altLang="en-US" dirty="0"/>
              <a:t>？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8496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4B9-CC2A-4D0E-8457-FB7453EC1C57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項目</a:t>
            </a:r>
          </a:p>
        </p:txBody>
      </p:sp>
      <p:sp>
        <p:nvSpPr>
          <p:cNvPr id="6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 startAt="8"/>
            </a:pPr>
            <a:r>
              <a:rPr lang="zh-TW" altLang="en-US" dirty="0">
                <a:hlinkClick r:id="rId2" action="ppaction://hlinksldjump"/>
              </a:rPr>
              <a:t>校內發現野狗、毒蛇有危害之虞要通報誰</a:t>
            </a:r>
            <a:r>
              <a:rPr lang="zh-TW" altLang="en-US" dirty="0"/>
              <a:t>？</a:t>
            </a:r>
            <a:endParaRPr lang="en-US" altLang="zh-TW" dirty="0"/>
          </a:p>
          <a:p>
            <a:pPr marL="514350" indent="-514350">
              <a:lnSpc>
                <a:spcPct val="110000"/>
              </a:lnSpc>
              <a:buFont typeface="+mj-lt"/>
              <a:buAutoNum type="arabicPeriod" startAt="8"/>
            </a:pPr>
            <a:r>
              <a:rPr lang="zh-TW" altLang="en-US" dirty="0">
                <a:hlinkClick r:id="rId3" action="ppaction://hlinksldjump"/>
              </a:rPr>
              <a:t>發現宿舍或校園設</a:t>
            </a:r>
            <a:r>
              <a:rPr lang="en-US" altLang="zh-TW" dirty="0">
                <a:hlinkClick r:id="rId3" action="ppaction://hlinksldjump"/>
              </a:rPr>
              <a:t>(</a:t>
            </a:r>
            <a:r>
              <a:rPr lang="zh-TW" altLang="en-US" dirty="0">
                <a:hlinkClick r:id="rId3" action="ppaction://hlinksldjump"/>
              </a:rPr>
              <a:t>施</a:t>
            </a:r>
            <a:r>
              <a:rPr lang="en-US" altLang="zh-TW" dirty="0">
                <a:hlinkClick r:id="rId3" action="ppaction://hlinksldjump"/>
              </a:rPr>
              <a:t>)</a:t>
            </a:r>
            <a:r>
              <a:rPr lang="zh-TW" altLang="en-US" dirty="0">
                <a:hlinkClick r:id="rId3" action="ppaction://hlinksldjump"/>
              </a:rPr>
              <a:t>備損壞如何報修</a:t>
            </a:r>
            <a:r>
              <a:rPr lang="zh-TW" altLang="en-US" dirty="0"/>
              <a:t>？</a:t>
            </a:r>
            <a:endParaRPr lang="en-US" altLang="zh-TW" dirty="0"/>
          </a:p>
          <a:p>
            <a:pPr marL="514350" indent="-514350">
              <a:lnSpc>
                <a:spcPct val="110000"/>
              </a:lnSpc>
              <a:buFont typeface="+mj-lt"/>
              <a:buAutoNum type="arabicPeriod" startAt="8"/>
            </a:pPr>
            <a:r>
              <a:rPr lang="zh-TW" altLang="en-US" dirty="0">
                <a:hlinkClick r:id="rId4" action="ppaction://hlinksldjump"/>
              </a:rPr>
              <a:t>我需要心理諮商該如何求助</a:t>
            </a:r>
            <a:r>
              <a:rPr lang="zh-TW" altLang="en-US" dirty="0"/>
              <a:t>？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5602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28650" y="1442301"/>
            <a:ext cx="7886700" cy="473466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TW" altLang="en-US" dirty="0"/>
              <a:t>大學的請假與高中職不同，毋須教官同意，僅須由該節的授課教師同意即可。</a:t>
            </a:r>
            <a:endParaRPr lang="en-US" altLang="zh-TW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TW" altLang="en-US" dirty="0"/>
              <a:t>假單下載路徑：學校首頁→行政單位→學務處→生活輔導組→文件下載。</a:t>
            </a:r>
            <a:endParaRPr lang="en-US" altLang="zh-TW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dirty="0">
                <a:solidFill>
                  <a:srgbClr val="FF0000"/>
                </a:solidFill>
              </a:rPr>
              <a:t>國防課僅「公、喪假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dirty="0">
                <a:solidFill>
                  <a:srgbClr val="FF0000"/>
                </a:solidFill>
              </a:rPr>
              <a:t>   ….</a:t>
            </a:r>
            <a:r>
              <a:rPr lang="zh-TW" altLang="en-US" dirty="0">
                <a:solidFill>
                  <a:srgbClr val="FF0000"/>
                </a:solidFill>
              </a:rPr>
              <a:t>等」須填寫假單給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dirty="0">
                <a:solidFill>
                  <a:srgbClr val="FF0000"/>
                </a:solidFill>
              </a:rPr>
              <a:t>   </a:t>
            </a:r>
            <a:r>
              <a:rPr lang="zh-TW" altLang="en-US" dirty="0">
                <a:solidFill>
                  <a:srgbClr val="FF0000"/>
                </a:solidFill>
              </a:rPr>
              <a:t>授課教官，餘</a:t>
            </a:r>
            <a:r>
              <a:rPr lang="zh-TW" altLang="en-US" u="sng" dirty="0">
                <a:solidFill>
                  <a:srgbClr val="FF0000"/>
                </a:solidFill>
              </a:rPr>
              <a:t>一般性</a:t>
            </a:r>
            <a:endParaRPr lang="en-US" altLang="zh-TW" u="sng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dirty="0">
                <a:solidFill>
                  <a:srgbClr val="FF0000"/>
                </a:solidFill>
              </a:rPr>
              <a:t>   如</a:t>
            </a:r>
            <a:r>
              <a:rPr lang="zh-TW" altLang="en-US" u="sng" dirty="0">
                <a:solidFill>
                  <a:srgbClr val="FF0000"/>
                </a:solidFill>
              </a:rPr>
              <a:t>事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zh-TW" altLang="en-US" u="sng" dirty="0">
                <a:solidFill>
                  <a:srgbClr val="FF0000"/>
                </a:solidFill>
              </a:rPr>
              <a:t>病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zh-TW" altLang="en-US" u="sng" dirty="0">
                <a:solidFill>
                  <a:srgbClr val="FF0000"/>
                </a:solidFill>
              </a:rPr>
              <a:t>生理假等</a:t>
            </a:r>
            <a:endParaRPr lang="en-US" altLang="zh-TW" u="sng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dirty="0">
                <a:solidFill>
                  <a:srgbClr val="FF0000"/>
                </a:solidFill>
              </a:rPr>
              <a:t>   </a:t>
            </a:r>
            <a:r>
              <a:rPr lang="zh-TW" altLang="en-US" u="sng" dirty="0">
                <a:solidFill>
                  <a:srgbClr val="FF0000"/>
                </a:solidFill>
              </a:rPr>
              <a:t>均無須請假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zh-TW" altLang="en-US" u="sng" dirty="0">
                <a:solidFill>
                  <a:srgbClr val="FF0000"/>
                </a:solidFill>
              </a:rPr>
              <a:t>但列入</a:t>
            </a:r>
            <a:endParaRPr lang="en-US" altLang="zh-TW" u="sng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dirty="0">
                <a:solidFill>
                  <a:srgbClr val="FF0000"/>
                </a:solidFill>
              </a:rPr>
              <a:t>   </a:t>
            </a:r>
            <a:r>
              <a:rPr lang="zh-TW" altLang="en-US" u="sng" dirty="0">
                <a:solidFill>
                  <a:srgbClr val="FF0000"/>
                </a:solidFill>
              </a:rPr>
              <a:t>出缺席成績計算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4B9-CC2A-4D0E-8457-FB7453EC1C57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如何請假？</a:t>
            </a:r>
          </a:p>
        </p:txBody>
      </p:sp>
      <p:pic>
        <p:nvPicPr>
          <p:cNvPr id="6" name="圖片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7191" t="13145" r="18013" b="11519"/>
          <a:stretch/>
        </p:blipFill>
        <p:spPr>
          <a:xfrm>
            <a:off x="4358377" y="3340932"/>
            <a:ext cx="4665307" cy="30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5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8F5693F-87DF-43D5-A395-C865F937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DB2C1C-074C-4B90-8843-12D462EE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4B9-CC2A-4D0E-8457-FB7453EC1C57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875E0603-0437-4CE4-B397-74CA16F7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目前採紙本假單及線上請假併行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23269CC1-261F-47B5-83AD-5FF954767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1726551"/>
            <a:ext cx="839152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41E1A05-6C86-448E-A961-45E21D548727}"/>
              </a:ext>
            </a:extLst>
          </p:cNvPr>
          <p:cNvSpPr txBox="1"/>
          <p:nvPr/>
        </p:nvSpPr>
        <p:spPr>
          <a:xfrm>
            <a:off x="532613" y="1363892"/>
            <a:ext cx="82351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路徑：學校首頁→行政單位→學務處→生活輔導組→服務項目→學生請假</a:t>
            </a:r>
          </a:p>
        </p:txBody>
      </p:sp>
    </p:spTree>
    <p:extLst>
      <p:ext uri="{BB962C8B-B14F-4D97-AF65-F5344CB8AC3E}">
        <p14:creationId xmlns:p14="http://schemas.microsoft.com/office/powerpoint/2010/main" val="133382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28650" y="1326004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/>
              <a:t>送的列印點數只能於</a:t>
            </a:r>
            <a:r>
              <a:rPr lang="en-US" altLang="zh-TW" dirty="0"/>
              <a:t>ST027</a:t>
            </a:r>
            <a:r>
              <a:rPr lang="zh-TW" altLang="en-US" dirty="0"/>
              <a:t>、</a:t>
            </a:r>
            <a:r>
              <a:rPr lang="en-US" altLang="zh-TW" dirty="0"/>
              <a:t>M021</a:t>
            </a:r>
            <a:r>
              <a:rPr lang="zh-TW" altLang="en-US" dirty="0"/>
              <a:t>列表室使用。</a:t>
            </a:r>
          </a:p>
          <a:p>
            <a:r>
              <a:rPr lang="zh-TW" altLang="en-US" dirty="0"/>
              <a:t>圖書總館；</a:t>
            </a:r>
            <a:r>
              <a:rPr lang="zh-TW" altLang="en-US" dirty="0">
                <a:hlinkClick r:id="rId2"/>
              </a:rPr>
              <a:t>列印點數，可以在圖書館使用嗎</a:t>
            </a:r>
            <a:r>
              <a:rPr lang="zh-TW" altLang="en-US" dirty="0"/>
              <a:t>？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4B9-CC2A-4D0E-8457-FB7453EC1C57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可以去那裡印資料？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9286" t="24903" r="19196" b="22651"/>
          <a:stretch/>
        </p:blipFill>
        <p:spPr>
          <a:xfrm>
            <a:off x="625284" y="2600149"/>
            <a:ext cx="7890066" cy="378371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DC86C742-9399-4420-8F47-934BB621DF58}"/>
              </a:ext>
            </a:extLst>
          </p:cNvPr>
          <p:cNvSpPr txBox="1"/>
          <p:nvPr/>
        </p:nvSpPr>
        <p:spPr>
          <a:xfrm>
            <a:off x="3184491" y="2600149"/>
            <a:ext cx="5330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公告網址https://itservice.thu.edu.tw/use-print-quata/</a:t>
            </a:r>
          </a:p>
        </p:txBody>
      </p:sp>
    </p:spTree>
    <p:extLst>
      <p:ext uri="{BB962C8B-B14F-4D97-AF65-F5344CB8AC3E}">
        <p14:creationId xmlns:p14="http://schemas.microsoft.com/office/powerpoint/2010/main" val="4084674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28650" y="1358680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2400" dirty="0"/>
              <a:t>兵役緩徵申辦業務為學務處生輔組承辦（非軍訓室）。</a:t>
            </a:r>
            <a:endParaRPr lang="en-US" altLang="zh-TW" sz="2400" dirty="0"/>
          </a:p>
          <a:p>
            <a:pPr>
              <a:lnSpc>
                <a:spcPct val="100000"/>
              </a:lnSpc>
            </a:pPr>
            <a:r>
              <a:rPr lang="zh-TW" altLang="en-US" sz="2400" dirty="0"/>
              <a:t>申辦時間：收到學生系統啟用碼開始至註冊日止。</a:t>
            </a:r>
            <a:endParaRPr lang="en-US" altLang="zh-TW" sz="2400" dirty="0"/>
          </a:p>
          <a:p>
            <a:pPr>
              <a:lnSpc>
                <a:spcPct val="100000"/>
              </a:lnSpc>
            </a:pPr>
            <a:r>
              <a:rPr lang="zh-TW" altLang="en-US" sz="2400" dirty="0"/>
              <a:t>何種情形需重新辦理？</a:t>
            </a:r>
            <a:endParaRPr lang="en-US" altLang="zh-TW" sz="2400" dirty="0"/>
          </a:p>
          <a:p>
            <a:pPr marL="608013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/>
              <a:t>新生（大學及研究所）。</a:t>
            </a:r>
            <a:endParaRPr lang="en-US" altLang="zh-TW" sz="2400" dirty="0"/>
          </a:p>
          <a:p>
            <a:pPr marL="608013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/>
              <a:t>轉學（系）生。</a:t>
            </a:r>
            <a:endParaRPr lang="en-US" altLang="zh-TW" sz="2400" dirty="0"/>
          </a:p>
          <a:p>
            <a:pPr marL="608013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/>
              <a:t>延畢生。</a:t>
            </a:r>
            <a:endParaRPr lang="en-US" altLang="zh-TW" sz="2400" dirty="0"/>
          </a:p>
          <a:p>
            <a:pPr>
              <a:lnSpc>
                <a:spcPct val="100000"/>
              </a:lnSpc>
            </a:pPr>
            <a:r>
              <a:rPr lang="zh-TW" altLang="en-US" sz="2400" dirty="0"/>
              <a:t>兵役調查填報路徑：學校首頁→新生入學網→新生基本資料填報。</a:t>
            </a:r>
            <a:endParaRPr lang="en-US" altLang="zh-TW" sz="2400" dirty="0"/>
          </a:p>
          <a:p>
            <a:pPr>
              <a:lnSpc>
                <a:spcPct val="100000"/>
              </a:lnSpc>
            </a:pPr>
            <a:r>
              <a:rPr lang="zh-TW" altLang="en-US" sz="2400" dirty="0"/>
              <a:t>學務處生輔組「填寫兵役管理系統」</a:t>
            </a:r>
            <a:r>
              <a:rPr lang="zh-TW" altLang="en-US" sz="2400" dirty="0">
                <a:hlinkClick r:id="rId2"/>
              </a:rPr>
              <a:t>公告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608013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endParaRPr lang="en-US" altLang="zh-TW" sz="240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4B9-CC2A-4D0E-8457-FB7453EC1C57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兵役緩徵申辦時間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7ACB5E0-A4D5-4A91-9557-AE1BC883766E}"/>
              </a:ext>
            </a:extLst>
          </p:cNvPr>
          <p:cNvSpPr txBox="1"/>
          <p:nvPr/>
        </p:nvSpPr>
        <p:spPr>
          <a:xfrm>
            <a:off x="465992" y="5716303"/>
            <a:ext cx="8404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公告網址https://www.thu.edu.tw/web/freshmen/freshmen_detail.php?scid=56&amp;cid=5&amp;id=19</a:t>
            </a:r>
          </a:p>
        </p:txBody>
      </p:sp>
    </p:spTree>
    <p:extLst>
      <p:ext uri="{BB962C8B-B14F-4D97-AF65-F5344CB8AC3E}">
        <p14:creationId xmlns:p14="http://schemas.microsoft.com/office/powerpoint/2010/main" val="396740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4B9-CC2A-4D0E-8457-FB7453EC1C57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學務處生輔組</a:t>
            </a:r>
            <a:br>
              <a:rPr lang="en-US" altLang="zh-TW" dirty="0"/>
            </a:br>
            <a:r>
              <a:rPr lang="zh-TW" altLang="en-US" dirty="0"/>
              <a:t>「填寫兵役管理系統」公告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E9717D6-845E-431F-A02F-F8F97A267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4" t="11742" r="10413" b="5968"/>
          <a:stretch/>
        </p:blipFill>
        <p:spPr>
          <a:xfrm>
            <a:off x="0" y="1271734"/>
            <a:ext cx="9144000" cy="51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1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zh-TW" altLang="en-US" dirty="0"/>
              <a:t>答案是：不可以！（例外的如交安組工讀生、學生會、部份研究生、特殊生、學生課外活動臨時通行、教職員、眷舍家屬</a:t>
            </a:r>
            <a:r>
              <a:rPr lang="en-US" altLang="zh-TW" dirty="0"/>
              <a:t>…</a:t>
            </a:r>
            <a:r>
              <a:rPr lang="zh-TW" altLang="en-US" dirty="0"/>
              <a:t>）</a:t>
            </a:r>
            <a:endParaRPr lang="en-US" altLang="zh-TW" dirty="0"/>
          </a:p>
          <a:p>
            <a:pPr algn="just">
              <a:lnSpc>
                <a:spcPct val="100000"/>
              </a:lnSpc>
            </a:pPr>
            <a:r>
              <a:rPr lang="zh-TW" altLang="en-US" dirty="0"/>
              <a:t>機車僅能停放在機車停車棚（</a:t>
            </a:r>
            <a:r>
              <a:rPr lang="zh-TW" altLang="en-US" dirty="0">
                <a:hlinkClick r:id="rId2" action="ppaction://hlinksldjump"/>
              </a:rPr>
              <a:t>需申請</a:t>
            </a:r>
            <a:r>
              <a:rPr lang="zh-TW" altLang="en-US" dirty="0"/>
              <a:t>）。</a:t>
            </a:r>
            <a:endParaRPr lang="en-US" altLang="zh-TW" dirty="0"/>
          </a:p>
          <a:p>
            <a:pPr algn="just">
              <a:lnSpc>
                <a:spcPct val="100000"/>
              </a:lnSpc>
            </a:pPr>
            <a:r>
              <a:rPr lang="zh-TW" altLang="en-US" dirty="0"/>
              <a:t>那可以騎電動腳踏車嗎？可以，但不建議；因為很難保管且充電困難，另東海大學是山坡地，高低落差很大，不管是騎電動腳踏車、滑板車</a:t>
            </a:r>
            <a:r>
              <a:rPr lang="en-US" altLang="zh-TW" dirty="0"/>
              <a:t>…</a:t>
            </a:r>
            <a:r>
              <a:rPr lang="zh-TW" altLang="en-US" dirty="0"/>
              <a:t>都很容易受傷。</a:t>
            </a:r>
            <a:endParaRPr lang="en-US" altLang="zh-TW" dirty="0"/>
          </a:p>
          <a:p>
            <a:pPr algn="just">
              <a:lnSpc>
                <a:spcPct val="100000"/>
              </a:lnSpc>
            </a:pPr>
            <a:r>
              <a:rPr lang="zh-TW" altLang="en-US" dirty="0"/>
              <a:t>公告請參閱總務處交通及安全組「</a:t>
            </a:r>
            <a:r>
              <a:rPr lang="zh-TW" altLang="en-US" dirty="0">
                <a:hlinkClick r:id="rId3"/>
              </a:rPr>
              <a:t>車輛管理作業流程</a:t>
            </a:r>
            <a:r>
              <a:rPr lang="zh-TW" altLang="en-US" dirty="0"/>
              <a:t>」。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5D4F-5FE5-402C-B73D-C07E4888BE02}" type="datetime1">
              <a:rPr lang="zh-TW" altLang="en-US" smtClean="0"/>
              <a:pPr/>
              <a:t>2022/9/14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04B9-CC2A-4D0E-8457-FB7453EC1C57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可以在校內將機車騎進校內嗎？</a:t>
            </a:r>
          </a:p>
        </p:txBody>
      </p:sp>
    </p:spTree>
    <p:extLst>
      <p:ext uri="{BB962C8B-B14F-4D97-AF65-F5344CB8AC3E}">
        <p14:creationId xmlns:p14="http://schemas.microsoft.com/office/powerpoint/2010/main" val="4052345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1913</TotalTime>
  <Words>1322</Words>
  <Application>Microsoft Office PowerPoint</Application>
  <PresentationFormat>如螢幕大小 (4:3)</PresentationFormat>
  <Paragraphs>119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微軟正黑體</vt:lpstr>
      <vt:lpstr>Arial</vt:lpstr>
      <vt:lpstr>Calibri</vt:lpstr>
      <vt:lpstr>Wingdings</vt:lpstr>
      <vt:lpstr>Office 佈景主題</vt:lpstr>
      <vt:lpstr>東海大學新生常見Q&amp;A</vt:lpstr>
      <vt:lpstr>項目</vt:lpstr>
      <vt:lpstr>項目</vt:lpstr>
      <vt:lpstr>如何請假？</vt:lpstr>
      <vt:lpstr>目前採紙本假單及線上請假併行</vt:lpstr>
      <vt:lpstr>可以去那裡印資料？</vt:lpstr>
      <vt:lpstr>兵役緩徵申辦時間?</vt:lpstr>
      <vt:lpstr>學務處生輔組 「填寫兵役管理系統」公告</vt:lpstr>
      <vt:lpstr>可以在校內將機車騎進校內嗎？</vt:lpstr>
      <vt:lpstr>機車停車棚如何申請？</vt:lpstr>
      <vt:lpstr>為什麼 中午各處室（含健康中心）都休息了？</vt:lpstr>
      <vt:lpstr>獎助學金要到那裡申請？</vt:lpstr>
      <vt:lpstr>校內的工讀如何申請？</vt:lpstr>
      <vt:lpstr>校內發現野狗、毒蛇有危害之虞要通報誰？</vt:lpstr>
      <vt:lpstr>PowerPoint 簡報</vt:lpstr>
      <vt:lpstr>PowerPoint 簡報</vt:lpstr>
      <vt:lpstr>發現宿舍或校園設(施)備損壞如何報修？</vt:lpstr>
      <vt:lpstr>我需要心理諮商該如何求助？</vt:lpstr>
      <vt:lpstr>夜間諮詢服務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charles</dc:creator>
  <cp:lastModifiedBy>林圳吉(lin1013)</cp:lastModifiedBy>
  <cp:revision>49</cp:revision>
  <dcterms:created xsi:type="dcterms:W3CDTF">2016-03-28T00:33:40Z</dcterms:created>
  <dcterms:modified xsi:type="dcterms:W3CDTF">2022-09-14T01:36:49Z</dcterms:modified>
</cp:coreProperties>
</file>